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356" r:id="rId31"/>
    <p:sldId id="354" r:id="rId32"/>
    <p:sldId id="292" r:id="rId33"/>
    <p:sldId id="273" r:id="rId34"/>
    <p:sldId id="290" r:id="rId35"/>
    <p:sldId id="274" r:id="rId36"/>
    <p:sldId id="277" r:id="rId37"/>
    <p:sldId id="291" r:id="rId38"/>
    <p:sldId id="267" r:id="rId39"/>
    <p:sldId id="269" r:id="rId40"/>
    <p:sldId id="281" r:id="rId41"/>
    <p:sldId id="268" r:id="rId42"/>
    <p:sldId id="363" r:id="rId43"/>
    <p:sldId id="284" r:id="rId44"/>
    <p:sldId id="285" r:id="rId45"/>
    <p:sldId id="28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4529"/>
  </p:normalViewPr>
  <p:slideViewPr>
    <p:cSldViewPr snapToGrid="0" snapToObjects="1">
      <p:cViewPr varScale="1">
        <p:scale>
          <a:sx n="196" d="100"/>
          <a:sy n="196" d="100"/>
        </p:scale>
        <p:origin x="81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2/4/26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2/4/26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by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97427-D79F-FA4F-9381-FCB1720C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79531"/>
            <a:ext cx="6007100" cy="532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4F3-85D2-BB4C-B0D0-A37617A87C30}"/>
              </a:ext>
            </a:extLst>
          </p:cNvPr>
          <p:cNvSpPr txBox="1"/>
          <p:nvPr/>
        </p:nvSpPr>
        <p:spPr>
          <a:xfrm>
            <a:off x="436418" y="5943600"/>
            <a:ext cx="827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 decay is consistent with old selective sweep on speckled teal and much more recent selective sweep on pintail, therefore more LD.</a:t>
            </a:r>
          </a:p>
        </p:txBody>
      </p:sp>
    </p:spTree>
    <p:extLst>
      <p:ext uri="{BB962C8B-B14F-4D97-AF65-F5344CB8AC3E}">
        <p14:creationId xmlns:p14="http://schemas.microsoft.com/office/powerpoint/2010/main" val="13699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F9F06-097D-AF4D-942D-12137BBD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038183" y="1506682"/>
            <a:ext cx="706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51F5-BE0D-0CA6-F5B8-DAD3D78F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Note - These analyses requires phased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512-F126-9414-BD3F-6E48123F9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Separates an individual's DNA sequence into distinct maternal and paternal chromosomes, e.g., known haplotypes.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758020-1F46-1028-246F-164C3A64F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4451" y="2597325"/>
            <a:ext cx="6634264" cy="2847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0715C-CAB3-BC76-788F-C820201A9AD7}"/>
              </a:ext>
            </a:extLst>
          </p:cNvPr>
          <p:cNvSpPr txBox="1"/>
          <p:nvPr/>
        </p:nvSpPr>
        <p:spPr>
          <a:xfrm>
            <a:off x="865762" y="5591707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www.pacb.com</a:t>
            </a:r>
            <a:r>
              <a:rPr lang="en-US" sz="1200" dirty="0"/>
              <a:t>/blog/ploidy-haplotypes-and-phasing/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DC7486-377F-9DE5-F430-4CECBB02E18D}"/>
              </a:ext>
            </a:extLst>
          </p:cNvPr>
          <p:cNvSpPr txBox="1"/>
          <p:nvPr/>
        </p:nvSpPr>
        <p:spPr>
          <a:xfrm>
            <a:off x="5720959" y="5167010"/>
            <a:ext cx="29658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Generated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Long-read sequencing (PacBio, Oxford Nanopore)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 inference from known panels</a:t>
            </a:r>
          </a:p>
        </p:txBody>
      </p:sp>
    </p:spTree>
    <p:extLst>
      <p:ext uri="{BB962C8B-B14F-4D97-AF65-F5344CB8AC3E}">
        <p14:creationId xmlns:p14="http://schemas.microsoft.com/office/powerpoint/2010/main" val="2445077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2312</Words>
  <Application>Microsoft Macintosh PowerPoint</Application>
  <PresentationFormat>On-screen Show (4:3)</PresentationFormat>
  <Paragraphs>318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by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Note - These analyses requires phased data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389</cp:revision>
  <cp:lastPrinted>2017-03-20T13:31:01Z</cp:lastPrinted>
  <dcterms:created xsi:type="dcterms:W3CDTF">2017-01-09T21:19:33Z</dcterms:created>
  <dcterms:modified xsi:type="dcterms:W3CDTF">2026-02-04T19:58:21Z</dcterms:modified>
</cp:coreProperties>
</file>