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6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24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2237</Words>
  <Application>Microsoft Macintosh PowerPoint</Application>
  <PresentationFormat>On-screen Show (4:3)</PresentationFormat>
  <Paragraphs>385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481</cp:revision>
  <cp:lastPrinted>2017-03-20T13:31:01Z</cp:lastPrinted>
  <dcterms:created xsi:type="dcterms:W3CDTF">2017-01-09T21:19:33Z</dcterms:created>
  <dcterms:modified xsi:type="dcterms:W3CDTF">2026-02-07T16:30:44Z</dcterms:modified>
</cp:coreProperties>
</file>