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8" r:id="rId2"/>
    <p:sldId id="325" r:id="rId3"/>
    <p:sldId id="344" r:id="rId4"/>
    <p:sldId id="327" r:id="rId5"/>
    <p:sldId id="336" r:id="rId6"/>
    <p:sldId id="328" r:id="rId7"/>
    <p:sldId id="348" r:id="rId8"/>
    <p:sldId id="337" r:id="rId9"/>
    <p:sldId id="329" r:id="rId10"/>
    <p:sldId id="330" r:id="rId11"/>
    <p:sldId id="338" r:id="rId12"/>
    <p:sldId id="350" r:id="rId13"/>
    <p:sldId id="334" r:id="rId14"/>
    <p:sldId id="335" r:id="rId15"/>
    <p:sldId id="351" r:id="rId16"/>
    <p:sldId id="355" r:id="rId17"/>
    <p:sldId id="356" r:id="rId18"/>
    <p:sldId id="371" r:id="rId19"/>
    <p:sldId id="357" r:id="rId20"/>
    <p:sldId id="372" r:id="rId21"/>
    <p:sldId id="391" r:id="rId22"/>
    <p:sldId id="360" r:id="rId23"/>
    <p:sldId id="373" r:id="rId24"/>
    <p:sldId id="361" r:id="rId25"/>
    <p:sldId id="362" r:id="rId26"/>
    <p:sldId id="392" r:id="rId27"/>
    <p:sldId id="363" r:id="rId28"/>
    <p:sldId id="365" r:id="rId29"/>
    <p:sldId id="366" r:id="rId30"/>
    <p:sldId id="390" r:id="rId31"/>
    <p:sldId id="369" r:id="rId32"/>
    <p:sldId id="370" r:id="rId33"/>
    <p:sldId id="323" r:id="rId34"/>
    <p:sldId id="341" r:id="rId35"/>
    <p:sldId id="339" r:id="rId36"/>
    <p:sldId id="376" r:id="rId37"/>
    <p:sldId id="377" r:id="rId38"/>
    <p:sldId id="378" r:id="rId39"/>
    <p:sldId id="345" r:id="rId40"/>
    <p:sldId id="379" r:id="rId41"/>
    <p:sldId id="380" r:id="rId42"/>
    <p:sldId id="381" r:id="rId43"/>
    <p:sldId id="359" r:id="rId44"/>
    <p:sldId id="382" r:id="rId45"/>
    <p:sldId id="384" r:id="rId46"/>
    <p:sldId id="383" r:id="rId47"/>
    <p:sldId id="385" r:id="rId48"/>
    <p:sldId id="386" r:id="rId49"/>
    <p:sldId id="387" r:id="rId50"/>
    <p:sldId id="388" r:id="rId51"/>
    <p:sldId id="389"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0000"/>
    <a:srgbClr val="FFFF00"/>
    <a:srgbClr val="0000FF"/>
    <a:srgbClr val="CC00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88" autoAdjust="0"/>
    <p:restoredTop sz="94343" autoAdjust="0"/>
  </p:normalViewPr>
  <p:slideViewPr>
    <p:cSldViewPr snapToGrid="0">
      <p:cViewPr>
        <p:scale>
          <a:sx n="109" d="100"/>
          <a:sy n="109" d="100"/>
        </p:scale>
        <p:origin x="360" y="21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US" sz="1800" b="1"/>
              <a:t>Sub-Sahara Africa</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4363057742782152"/>
          <c:y val="0.17050962379702536"/>
          <c:w val="0.67935564304461937"/>
          <c:h val="0.6038466025080198"/>
        </c:manualLayout>
      </c:layout>
      <c:scatterChart>
        <c:scatterStyle val="lineMarker"/>
        <c:varyColors val="0"/>
        <c:ser>
          <c:idx val="0"/>
          <c:order val="0"/>
          <c:tx>
            <c:strRef>
              <c:f>'Sub-Sahara'!$H$1</c:f>
              <c:strCache>
                <c:ptCount val="1"/>
                <c:pt idx="0">
                  <c:v>Median</c:v>
                </c:pt>
              </c:strCache>
            </c:strRef>
          </c:tx>
          <c:spPr>
            <a:ln w="31750" cap="rnd">
              <a:solidFill>
                <a:srgbClr val="FF0000"/>
              </a:solidFill>
              <a:round/>
            </a:ln>
            <a:effectLst/>
          </c:spPr>
          <c:marker>
            <c:symbol val="none"/>
          </c:marker>
          <c:xVal>
            <c:numRef>
              <c:f>'Sub-Sahara'!$G$2:$G$101</c:f>
              <c:numCache>
                <c:formatCode>General</c:formatCode>
                <c:ptCount val="100"/>
                <c:pt idx="0">
                  <c:v>0</c:v>
                </c:pt>
                <c:pt idx="1">
                  <c:v>1092.066396705952</c:v>
                </c:pt>
                <c:pt idx="2">
                  <c:v>2184.1327934119081</c:v>
                </c:pt>
                <c:pt idx="3">
                  <c:v>3276.199190117864</c:v>
                </c:pt>
                <c:pt idx="4">
                  <c:v>4368.2655868237998</c:v>
                </c:pt>
                <c:pt idx="5">
                  <c:v>5460.3319835297598</c:v>
                </c:pt>
                <c:pt idx="6">
                  <c:v>6552.3983802357207</c:v>
                </c:pt>
                <c:pt idx="7">
                  <c:v>7644.4647769416797</c:v>
                </c:pt>
                <c:pt idx="8">
                  <c:v>8736.5311736476397</c:v>
                </c:pt>
                <c:pt idx="9">
                  <c:v>9828.5975703535605</c:v>
                </c:pt>
                <c:pt idx="10">
                  <c:v>10920.66396705952</c:v>
                </c:pt>
                <c:pt idx="11">
                  <c:v>12012.73036376548</c:v>
                </c:pt>
                <c:pt idx="12">
                  <c:v>13104.796760471441</c:v>
                </c:pt>
                <c:pt idx="13">
                  <c:v>14196.8631571774</c:v>
                </c:pt>
                <c:pt idx="14">
                  <c:v>15288.929553883359</c:v>
                </c:pt>
                <c:pt idx="15">
                  <c:v>16380.995950589322</c:v>
                </c:pt>
                <c:pt idx="16">
                  <c:v>17473.062347295279</c:v>
                </c:pt>
                <c:pt idx="17">
                  <c:v>18565.128744001202</c:v>
                </c:pt>
                <c:pt idx="18">
                  <c:v>19657.195140707161</c:v>
                </c:pt>
                <c:pt idx="19">
                  <c:v>20749.261537413124</c:v>
                </c:pt>
                <c:pt idx="20">
                  <c:v>21841.327934119079</c:v>
                </c:pt>
                <c:pt idx="21">
                  <c:v>22933.394330825042</c:v>
                </c:pt>
                <c:pt idx="22">
                  <c:v>24025.460727531005</c:v>
                </c:pt>
                <c:pt idx="23">
                  <c:v>25117.52712423696</c:v>
                </c:pt>
                <c:pt idx="24">
                  <c:v>26209.593520942923</c:v>
                </c:pt>
                <c:pt idx="25">
                  <c:v>27301.659917648882</c:v>
                </c:pt>
                <c:pt idx="26">
                  <c:v>28393.726314354841</c:v>
                </c:pt>
                <c:pt idx="27">
                  <c:v>29485.792711060803</c:v>
                </c:pt>
                <c:pt idx="28">
                  <c:v>30577.859107766759</c:v>
                </c:pt>
                <c:pt idx="29">
                  <c:v>31669.925504472722</c:v>
                </c:pt>
                <c:pt idx="30">
                  <c:v>32761.991901178684</c:v>
                </c:pt>
                <c:pt idx="31">
                  <c:v>33854.058297884643</c:v>
                </c:pt>
                <c:pt idx="32">
                  <c:v>34946.124694590559</c:v>
                </c:pt>
                <c:pt idx="33">
                  <c:v>36038.191091296518</c:v>
                </c:pt>
                <c:pt idx="34">
                  <c:v>37130.257488002484</c:v>
                </c:pt>
                <c:pt idx="35">
                  <c:v>38222.323884708443</c:v>
                </c:pt>
                <c:pt idx="36">
                  <c:v>39314.390281414402</c:v>
                </c:pt>
                <c:pt idx="37">
                  <c:v>40406.456678120005</c:v>
                </c:pt>
                <c:pt idx="38">
                  <c:v>41498.523074826</c:v>
                </c:pt>
                <c:pt idx="39">
                  <c:v>42590.589471532003</c:v>
                </c:pt>
                <c:pt idx="40">
                  <c:v>43682.655868238005</c:v>
                </c:pt>
                <c:pt idx="41">
                  <c:v>44774.722264944001</c:v>
                </c:pt>
                <c:pt idx="42">
                  <c:v>45866.788661650004</c:v>
                </c:pt>
                <c:pt idx="43">
                  <c:v>46958.855058356006</c:v>
                </c:pt>
                <c:pt idx="44">
                  <c:v>48050.921455062009</c:v>
                </c:pt>
                <c:pt idx="45">
                  <c:v>49142.987851768004</c:v>
                </c:pt>
                <c:pt idx="46">
                  <c:v>50235.054248474</c:v>
                </c:pt>
                <c:pt idx="47">
                  <c:v>51327.120645179602</c:v>
                </c:pt>
                <c:pt idx="48">
                  <c:v>52419.187041885598</c:v>
                </c:pt>
                <c:pt idx="49">
                  <c:v>53511.253438591601</c:v>
                </c:pt>
                <c:pt idx="50">
                  <c:v>54603.319835297603</c:v>
                </c:pt>
                <c:pt idx="51">
                  <c:v>55695.386232003606</c:v>
                </c:pt>
                <c:pt idx="52">
                  <c:v>56787.452628709601</c:v>
                </c:pt>
                <c:pt idx="53">
                  <c:v>57879.519025415604</c:v>
                </c:pt>
                <c:pt idx="54">
                  <c:v>58971.585422121607</c:v>
                </c:pt>
                <c:pt idx="55">
                  <c:v>60063.651818827602</c:v>
                </c:pt>
                <c:pt idx="56">
                  <c:v>61155.718215533205</c:v>
                </c:pt>
                <c:pt idx="57">
                  <c:v>62247.784612239207</c:v>
                </c:pt>
                <c:pt idx="58">
                  <c:v>63339.851008945196</c:v>
                </c:pt>
                <c:pt idx="59">
                  <c:v>64431.917405651198</c:v>
                </c:pt>
                <c:pt idx="60">
                  <c:v>65523.983802357201</c:v>
                </c:pt>
                <c:pt idx="61">
                  <c:v>66616.050199063204</c:v>
                </c:pt>
                <c:pt idx="62">
                  <c:v>67708.116595769199</c:v>
                </c:pt>
                <c:pt idx="63">
                  <c:v>68800.182992475209</c:v>
                </c:pt>
                <c:pt idx="64">
                  <c:v>69892.249389181205</c:v>
                </c:pt>
                <c:pt idx="65">
                  <c:v>70984.315785886807</c:v>
                </c:pt>
                <c:pt idx="66">
                  <c:v>72076.382182592803</c:v>
                </c:pt>
                <c:pt idx="67">
                  <c:v>73168.448579298813</c:v>
                </c:pt>
                <c:pt idx="68">
                  <c:v>74260.514976004808</c:v>
                </c:pt>
                <c:pt idx="69">
                  <c:v>75352.581372710803</c:v>
                </c:pt>
                <c:pt idx="70">
                  <c:v>76444.647769416813</c:v>
                </c:pt>
                <c:pt idx="71">
                  <c:v>77536.714166122794</c:v>
                </c:pt>
                <c:pt idx="72">
                  <c:v>78628.780562828804</c:v>
                </c:pt>
                <c:pt idx="73">
                  <c:v>79720.8469595348</c:v>
                </c:pt>
                <c:pt idx="74">
                  <c:v>80812.913356240402</c:v>
                </c:pt>
                <c:pt idx="75">
                  <c:v>81904.979752946398</c:v>
                </c:pt>
                <c:pt idx="76">
                  <c:v>82997.046149652408</c:v>
                </c:pt>
                <c:pt idx="77">
                  <c:v>84089.112546358403</c:v>
                </c:pt>
                <c:pt idx="78">
                  <c:v>85181.178943064398</c:v>
                </c:pt>
                <c:pt idx="79">
                  <c:v>86273.245339770408</c:v>
                </c:pt>
                <c:pt idx="80">
                  <c:v>87365.311736476404</c:v>
                </c:pt>
                <c:pt idx="81">
                  <c:v>88457.378133182399</c:v>
                </c:pt>
                <c:pt idx="82">
                  <c:v>89549.444529888002</c:v>
                </c:pt>
                <c:pt idx="83">
                  <c:v>90641.510926594012</c:v>
                </c:pt>
                <c:pt idx="84">
                  <c:v>91733.577323300007</c:v>
                </c:pt>
                <c:pt idx="85">
                  <c:v>92825.643720006003</c:v>
                </c:pt>
                <c:pt idx="86">
                  <c:v>93917.710116712013</c:v>
                </c:pt>
                <c:pt idx="87">
                  <c:v>95009.776513418008</c:v>
                </c:pt>
                <c:pt idx="88">
                  <c:v>96101.842910124018</c:v>
                </c:pt>
                <c:pt idx="89">
                  <c:v>97193.909306830014</c:v>
                </c:pt>
                <c:pt idx="90">
                  <c:v>98285.975703535601</c:v>
                </c:pt>
                <c:pt idx="91">
                  <c:v>99378.042100241597</c:v>
                </c:pt>
                <c:pt idx="92">
                  <c:v>100470.10849694759</c:v>
                </c:pt>
                <c:pt idx="93">
                  <c:v>101562.1748936536</c:v>
                </c:pt>
                <c:pt idx="94">
                  <c:v>102654.2412903596</c:v>
                </c:pt>
                <c:pt idx="95">
                  <c:v>103746.30768706559</c:v>
                </c:pt>
                <c:pt idx="96">
                  <c:v>104838.3740837716</c:v>
                </c:pt>
                <c:pt idx="97">
                  <c:v>105930.4404804776</c:v>
                </c:pt>
                <c:pt idx="98">
                  <c:v>107022.5068771832</c:v>
                </c:pt>
                <c:pt idx="99">
                  <c:v>108114.5732738892</c:v>
                </c:pt>
              </c:numCache>
            </c:numRef>
          </c:xVal>
          <c:yVal>
            <c:numRef>
              <c:f>'Sub-Sahara'!$H$2:$H$101</c:f>
              <c:numCache>
                <c:formatCode>General</c:formatCode>
                <c:ptCount val="100"/>
                <c:pt idx="0">
                  <c:v>98140.474637144202</c:v>
                </c:pt>
                <c:pt idx="1">
                  <c:v>99322.009814646415</c:v>
                </c:pt>
                <c:pt idx="2">
                  <c:v>101058.3359658086</c:v>
                </c:pt>
                <c:pt idx="3">
                  <c:v>102525.24291266561</c:v>
                </c:pt>
                <c:pt idx="4">
                  <c:v>105257.8133340944</c:v>
                </c:pt>
                <c:pt idx="5">
                  <c:v>108747.94288132639</c:v>
                </c:pt>
                <c:pt idx="6">
                  <c:v>113956.10839969841</c:v>
                </c:pt>
                <c:pt idx="7">
                  <c:v>117632.65689887741</c:v>
                </c:pt>
                <c:pt idx="8">
                  <c:v>120163.32929859981</c:v>
                </c:pt>
                <c:pt idx="9">
                  <c:v>121887.6631775258</c:v>
                </c:pt>
                <c:pt idx="10">
                  <c:v>122973.30428346661</c:v>
                </c:pt>
                <c:pt idx="11">
                  <c:v>123445.13876282741</c:v>
                </c:pt>
                <c:pt idx="12">
                  <c:v>123690.37580166561</c:v>
                </c:pt>
                <c:pt idx="13">
                  <c:v>123835.2722863848</c:v>
                </c:pt>
                <c:pt idx="14">
                  <c:v>123840.624328038</c:v>
                </c:pt>
                <c:pt idx="15">
                  <c:v>123849.67949014441</c:v>
                </c:pt>
                <c:pt idx="16">
                  <c:v>123849.67949014441</c:v>
                </c:pt>
                <c:pt idx="17">
                  <c:v>123853.4708437338</c:v>
                </c:pt>
                <c:pt idx="18">
                  <c:v>123853.4708437338</c:v>
                </c:pt>
                <c:pt idx="19">
                  <c:v>123849.67949014441</c:v>
                </c:pt>
                <c:pt idx="20">
                  <c:v>123849.67949014441</c:v>
                </c:pt>
                <c:pt idx="21">
                  <c:v>123840.624328038</c:v>
                </c:pt>
                <c:pt idx="22">
                  <c:v>123835.2722863848</c:v>
                </c:pt>
                <c:pt idx="23">
                  <c:v>123835.2722863848</c:v>
                </c:pt>
                <c:pt idx="24">
                  <c:v>123835.2722863848</c:v>
                </c:pt>
                <c:pt idx="25">
                  <c:v>123835.2722863848</c:v>
                </c:pt>
                <c:pt idx="26">
                  <c:v>123816.55292071501</c:v>
                </c:pt>
                <c:pt idx="27">
                  <c:v>123795.84608473</c:v>
                </c:pt>
                <c:pt idx="28">
                  <c:v>123754.86953611001</c:v>
                </c:pt>
                <c:pt idx="29">
                  <c:v>123637.9624536318</c:v>
                </c:pt>
                <c:pt idx="30">
                  <c:v>123666.19277601699</c:v>
                </c:pt>
                <c:pt idx="31">
                  <c:v>123586.22204716961</c:v>
                </c:pt>
                <c:pt idx="32">
                  <c:v>123445.13876282741</c:v>
                </c:pt>
                <c:pt idx="33">
                  <c:v>123118.82966570382</c:v>
                </c:pt>
                <c:pt idx="34">
                  <c:v>122258.9105664752</c:v>
                </c:pt>
                <c:pt idx="35">
                  <c:v>121553.4395082824</c:v>
                </c:pt>
                <c:pt idx="36">
                  <c:v>120552.47797520061</c:v>
                </c:pt>
                <c:pt idx="37">
                  <c:v>119247.6103748982</c:v>
                </c:pt>
                <c:pt idx="38">
                  <c:v>118030.20298219479</c:v>
                </c:pt>
                <c:pt idx="39">
                  <c:v>116183.8707910122</c:v>
                </c:pt>
                <c:pt idx="40">
                  <c:v>114458.8799779992</c:v>
                </c:pt>
                <c:pt idx="41">
                  <c:v>112217.24390246201</c:v>
                </c:pt>
                <c:pt idx="42">
                  <c:v>110014.74397154401</c:v>
                </c:pt>
                <c:pt idx="43">
                  <c:v>108014.71055902081</c:v>
                </c:pt>
                <c:pt idx="44">
                  <c:v>105924.8099666834</c:v>
                </c:pt>
                <c:pt idx="45">
                  <c:v>103888.06626477501</c:v>
                </c:pt>
                <c:pt idx="46">
                  <c:v>102001.4726178148</c:v>
                </c:pt>
                <c:pt idx="47">
                  <c:v>100231.23415437041</c:v>
                </c:pt>
                <c:pt idx="48">
                  <c:v>98256.704940356401</c:v>
                </c:pt>
                <c:pt idx="49">
                  <c:v>96365.018034815992</c:v>
                </c:pt>
                <c:pt idx="50">
                  <c:v>94741.186326810406</c:v>
                </c:pt>
                <c:pt idx="51">
                  <c:v>92747.109271039197</c:v>
                </c:pt>
                <c:pt idx="52">
                  <c:v>90843.858146674</c:v>
                </c:pt>
                <c:pt idx="53">
                  <c:v>88998.02407254561</c:v>
                </c:pt>
                <c:pt idx="54">
                  <c:v>87374.392126361199</c:v>
                </c:pt>
                <c:pt idx="55">
                  <c:v>85924.848194403006</c:v>
                </c:pt>
                <c:pt idx="56">
                  <c:v>84324.058819605794</c:v>
                </c:pt>
                <c:pt idx="57">
                  <c:v>82760.8682155118</c:v>
                </c:pt>
                <c:pt idx="58">
                  <c:v>81569.650562324998</c:v>
                </c:pt>
                <c:pt idx="59">
                  <c:v>80243.411308542796</c:v>
                </c:pt>
                <c:pt idx="60">
                  <c:v>79080.596460310611</c:v>
                </c:pt>
                <c:pt idx="61">
                  <c:v>77970.765307754205</c:v>
                </c:pt>
                <c:pt idx="62">
                  <c:v>76718.674923518003</c:v>
                </c:pt>
                <c:pt idx="63">
                  <c:v>75727.285067248406</c:v>
                </c:pt>
                <c:pt idx="64">
                  <c:v>74769.372488815396</c:v>
                </c:pt>
                <c:pt idx="65">
                  <c:v>73447.727114748806</c:v>
                </c:pt>
                <c:pt idx="66">
                  <c:v>72520.501850322602</c:v>
                </c:pt>
                <c:pt idx="67">
                  <c:v>71566.308777086204</c:v>
                </c:pt>
                <c:pt idx="68">
                  <c:v>70502.397064224613</c:v>
                </c:pt>
                <c:pt idx="69">
                  <c:v>69232.858192788801</c:v>
                </c:pt>
                <c:pt idx="70">
                  <c:v>68193.568634230207</c:v>
                </c:pt>
                <c:pt idx="71">
                  <c:v>66950.301590524599</c:v>
                </c:pt>
                <c:pt idx="72">
                  <c:v>65912.696453636192</c:v>
                </c:pt>
                <c:pt idx="73">
                  <c:v>65037.998133288806</c:v>
                </c:pt>
                <c:pt idx="74">
                  <c:v>63887.452695971406</c:v>
                </c:pt>
                <c:pt idx="75">
                  <c:v>62823.891363186602</c:v>
                </c:pt>
                <c:pt idx="76">
                  <c:v>61885.944114010206</c:v>
                </c:pt>
                <c:pt idx="77">
                  <c:v>60958.187657743205</c:v>
                </c:pt>
                <c:pt idx="78">
                  <c:v>60059.167278151603</c:v>
                </c:pt>
                <c:pt idx="79">
                  <c:v>59036.961097607607</c:v>
                </c:pt>
                <c:pt idx="80">
                  <c:v>58210.953981876206</c:v>
                </c:pt>
                <c:pt idx="81">
                  <c:v>57612.051013398603</c:v>
                </c:pt>
                <c:pt idx="82">
                  <c:v>56720.3443900856</c:v>
                </c:pt>
                <c:pt idx="83">
                  <c:v>55712.495898881803</c:v>
                </c:pt>
                <c:pt idx="84">
                  <c:v>54974.795691542997</c:v>
                </c:pt>
                <c:pt idx="85">
                  <c:v>53935.403768546203</c:v>
                </c:pt>
                <c:pt idx="86">
                  <c:v>53427.426854338206</c:v>
                </c:pt>
                <c:pt idx="87">
                  <c:v>52869.931749208205</c:v>
                </c:pt>
                <c:pt idx="88">
                  <c:v>52503.062002736806</c:v>
                </c:pt>
                <c:pt idx="89">
                  <c:v>52035.912012869005</c:v>
                </c:pt>
                <c:pt idx="90">
                  <c:v>51715.457200633202</c:v>
                </c:pt>
                <c:pt idx="91">
                  <c:v>51205.694386430398</c:v>
                </c:pt>
                <c:pt idx="92">
                  <c:v>50886.235535326203</c:v>
                </c:pt>
                <c:pt idx="93">
                  <c:v>50504.275335140403</c:v>
                </c:pt>
                <c:pt idx="94">
                  <c:v>50259.134861693601</c:v>
                </c:pt>
                <c:pt idx="95">
                  <c:v>49904.807409397406</c:v>
                </c:pt>
                <c:pt idx="96">
                  <c:v>49416.837174580396</c:v>
                </c:pt>
                <c:pt idx="97">
                  <c:v>49051.225911007605</c:v>
                </c:pt>
                <c:pt idx="98">
                  <c:v>48808.909711961001</c:v>
                </c:pt>
                <c:pt idx="99">
                  <c:v>48449.006790893407</c:v>
                </c:pt>
              </c:numCache>
            </c:numRef>
          </c:yVal>
          <c:smooth val="0"/>
          <c:extLst>
            <c:ext xmlns:c16="http://schemas.microsoft.com/office/drawing/2014/chart" uri="{C3380CC4-5D6E-409C-BE32-E72D297353CC}">
              <c16:uniqueId val="{00000000-C107-47FF-8B1F-14F92BEB5E14}"/>
            </c:ext>
          </c:extLst>
        </c:ser>
        <c:ser>
          <c:idx val="1"/>
          <c:order val="1"/>
          <c:tx>
            <c:strRef>
              <c:f>'Sub-Sahara'!$I$1</c:f>
              <c:strCache>
                <c:ptCount val="1"/>
                <c:pt idx="0">
                  <c:v>Upper 95%</c:v>
                </c:pt>
              </c:strCache>
            </c:strRef>
          </c:tx>
          <c:spPr>
            <a:ln w="15875" cap="rnd">
              <a:solidFill>
                <a:srgbClr val="FF0000"/>
              </a:solidFill>
              <a:prstDash val="dash"/>
              <a:round/>
            </a:ln>
            <a:effectLst/>
          </c:spPr>
          <c:marker>
            <c:symbol val="none"/>
          </c:marker>
          <c:xVal>
            <c:numRef>
              <c:f>'Sub-Sahara'!$G$2:$G$101</c:f>
              <c:numCache>
                <c:formatCode>General</c:formatCode>
                <c:ptCount val="100"/>
                <c:pt idx="0">
                  <c:v>0</c:v>
                </c:pt>
                <c:pt idx="1">
                  <c:v>1092.066396705952</c:v>
                </c:pt>
                <c:pt idx="2">
                  <c:v>2184.1327934119081</c:v>
                </c:pt>
                <c:pt idx="3">
                  <c:v>3276.199190117864</c:v>
                </c:pt>
                <c:pt idx="4">
                  <c:v>4368.2655868237998</c:v>
                </c:pt>
                <c:pt idx="5">
                  <c:v>5460.3319835297598</c:v>
                </c:pt>
                <c:pt idx="6">
                  <c:v>6552.3983802357207</c:v>
                </c:pt>
                <c:pt idx="7">
                  <c:v>7644.4647769416797</c:v>
                </c:pt>
                <c:pt idx="8">
                  <c:v>8736.5311736476397</c:v>
                </c:pt>
                <c:pt idx="9">
                  <c:v>9828.5975703535605</c:v>
                </c:pt>
                <c:pt idx="10">
                  <c:v>10920.66396705952</c:v>
                </c:pt>
                <c:pt idx="11">
                  <c:v>12012.73036376548</c:v>
                </c:pt>
                <c:pt idx="12">
                  <c:v>13104.796760471441</c:v>
                </c:pt>
                <c:pt idx="13">
                  <c:v>14196.8631571774</c:v>
                </c:pt>
                <c:pt idx="14">
                  <c:v>15288.929553883359</c:v>
                </c:pt>
                <c:pt idx="15">
                  <c:v>16380.995950589322</c:v>
                </c:pt>
                <c:pt idx="16">
                  <c:v>17473.062347295279</c:v>
                </c:pt>
                <c:pt idx="17">
                  <c:v>18565.128744001202</c:v>
                </c:pt>
                <c:pt idx="18">
                  <c:v>19657.195140707161</c:v>
                </c:pt>
                <c:pt idx="19">
                  <c:v>20749.261537413124</c:v>
                </c:pt>
                <c:pt idx="20">
                  <c:v>21841.327934119079</c:v>
                </c:pt>
                <c:pt idx="21">
                  <c:v>22933.394330825042</c:v>
                </c:pt>
                <c:pt idx="22">
                  <c:v>24025.460727531005</c:v>
                </c:pt>
                <c:pt idx="23">
                  <c:v>25117.52712423696</c:v>
                </c:pt>
                <c:pt idx="24">
                  <c:v>26209.593520942923</c:v>
                </c:pt>
                <c:pt idx="25">
                  <c:v>27301.659917648882</c:v>
                </c:pt>
                <c:pt idx="26">
                  <c:v>28393.726314354841</c:v>
                </c:pt>
                <c:pt idx="27">
                  <c:v>29485.792711060803</c:v>
                </c:pt>
                <c:pt idx="28">
                  <c:v>30577.859107766759</c:v>
                </c:pt>
                <c:pt idx="29">
                  <c:v>31669.925504472722</c:v>
                </c:pt>
                <c:pt idx="30">
                  <c:v>32761.991901178684</c:v>
                </c:pt>
                <c:pt idx="31">
                  <c:v>33854.058297884643</c:v>
                </c:pt>
                <c:pt idx="32">
                  <c:v>34946.124694590559</c:v>
                </c:pt>
                <c:pt idx="33">
                  <c:v>36038.191091296518</c:v>
                </c:pt>
                <c:pt idx="34">
                  <c:v>37130.257488002484</c:v>
                </c:pt>
                <c:pt idx="35">
                  <c:v>38222.323884708443</c:v>
                </c:pt>
                <c:pt idx="36">
                  <c:v>39314.390281414402</c:v>
                </c:pt>
                <c:pt idx="37">
                  <c:v>40406.456678120005</c:v>
                </c:pt>
                <c:pt idx="38">
                  <c:v>41498.523074826</c:v>
                </c:pt>
                <c:pt idx="39">
                  <c:v>42590.589471532003</c:v>
                </c:pt>
                <c:pt idx="40">
                  <c:v>43682.655868238005</c:v>
                </c:pt>
                <c:pt idx="41">
                  <c:v>44774.722264944001</c:v>
                </c:pt>
                <c:pt idx="42">
                  <c:v>45866.788661650004</c:v>
                </c:pt>
                <c:pt idx="43">
                  <c:v>46958.855058356006</c:v>
                </c:pt>
                <c:pt idx="44">
                  <c:v>48050.921455062009</c:v>
                </c:pt>
                <c:pt idx="45">
                  <c:v>49142.987851768004</c:v>
                </c:pt>
                <c:pt idx="46">
                  <c:v>50235.054248474</c:v>
                </c:pt>
                <c:pt idx="47">
                  <c:v>51327.120645179602</c:v>
                </c:pt>
                <c:pt idx="48">
                  <c:v>52419.187041885598</c:v>
                </c:pt>
                <c:pt idx="49">
                  <c:v>53511.253438591601</c:v>
                </c:pt>
                <c:pt idx="50">
                  <c:v>54603.319835297603</c:v>
                </c:pt>
                <c:pt idx="51">
                  <c:v>55695.386232003606</c:v>
                </c:pt>
                <c:pt idx="52">
                  <c:v>56787.452628709601</c:v>
                </c:pt>
                <c:pt idx="53">
                  <c:v>57879.519025415604</c:v>
                </c:pt>
                <c:pt idx="54">
                  <c:v>58971.585422121607</c:v>
                </c:pt>
                <c:pt idx="55">
                  <c:v>60063.651818827602</c:v>
                </c:pt>
                <c:pt idx="56">
                  <c:v>61155.718215533205</c:v>
                </c:pt>
                <c:pt idx="57">
                  <c:v>62247.784612239207</c:v>
                </c:pt>
                <c:pt idx="58">
                  <c:v>63339.851008945196</c:v>
                </c:pt>
                <c:pt idx="59">
                  <c:v>64431.917405651198</c:v>
                </c:pt>
                <c:pt idx="60">
                  <c:v>65523.983802357201</c:v>
                </c:pt>
                <c:pt idx="61">
                  <c:v>66616.050199063204</c:v>
                </c:pt>
                <c:pt idx="62">
                  <c:v>67708.116595769199</c:v>
                </c:pt>
                <c:pt idx="63">
                  <c:v>68800.182992475209</c:v>
                </c:pt>
                <c:pt idx="64">
                  <c:v>69892.249389181205</c:v>
                </c:pt>
                <c:pt idx="65">
                  <c:v>70984.315785886807</c:v>
                </c:pt>
                <c:pt idx="66">
                  <c:v>72076.382182592803</c:v>
                </c:pt>
                <c:pt idx="67">
                  <c:v>73168.448579298813</c:v>
                </c:pt>
                <c:pt idx="68">
                  <c:v>74260.514976004808</c:v>
                </c:pt>
                <c:pt idx="69">
                  <c:v>75352.581372710803</c:v>
                </c:pt>
                <c:pt idx="70">
                  <c:v>76444.647769416813</c:v>
                </c:pt>
                <c:pt idx="71">
                  <c:v>77536.714166122794</c:v>
                </c:pt>
                <c:pt idx="72">
                  <c:v>78628.780562828804</c:v>
                </c:pt>
                <c:pt idx="73">
                  <c:v>79720.8469595348</c:v>
                </c:pt>
                <c:pt idx="74">
                  <c:v>80812.913356240402</c:v>
                </c:pt>
                <c:pt idx="75">
                  <c:v>81904.979752946398</c:v>
                </c:pt>
                <c:pt idx="76">
                  <c:v>82997.046149652408</c:v>
                </c:pt>
                <c:pt idx="77">
                  <c:v>84089.112546358403</c:v>
                </c:pt>
                <c:pt idx="78">
                  <c:v>85181.178943064398</c:v>
                </c:pt>
                <c:pt idx="79">
                  <c:v>86273.245339770408</c:v>
                </c:pt>
                <c:pt idx="80">
                  <c:v>87365.311736476404</c:v>
                </c:pt>
                <c:pt idx="81">
                  <c:v>88457.378133182399</c:v>
                </c:pt>
                <c:pt idx="82">
                  <c:v>89549.444529888002</c:v>
                </c:pt>
                <c:pt idx="83">
                  <c:v>90641.510926594012</c:v>
                </c:pt>
                <c:pt idx="84">
                  <c:v>91733.577323300007</c:v>
                </c:pt>
                <c:pt idx="85">
                  <c:v>92825.643720006003</c:v>
                </c:pt>
                <c:pt idx="86">
                  <c:v>93917.710116712013</c:v>
                </c:pt>
                <c:pt idx="87">
                  <c:v>95009.776513418008</c:v>
                </c:pt>
                <c:pt idx="88">
                  <c:v>96101.842910124018</c:v>
                </c:pt>
                <c:pt idx="89">
                  <c:v>97193.909306830014</c:v>
                </c:pt>
                <c:pt idx="90">
                  <c:v>98285.975703535601</c:v>
                </c:pt>
                <c:pt idx="91">
                  <c:v>99378.042100241597</c:v>
                </c:pt>
                <c:pt idx="92">
                  <c:v>100470.10849694759</c:v>
                </c:pt>
                <c:pt idx="93">
                  <c:v>101562.1748936536</c:v>
                </c:pt>
                <c:pt idx="94">
                  <c:v>102654.2412903596</c:v>
                </c:pt>
                <c:pt idx="95">
                  <c:v>103746.30768706559</c:v>
                </c:pt>
                <c:pt idx="96">
                  <c:v>104838.3740837716</c:v>
                </c:pt>
                <c:pt idx="97">
                  <c:v>105930.4404804776</c:v>
                </c:pt>
                <c:pt idx="98">
                  <c:v>107022.5068771832</c:v>
                </c:pt>
                <c:pt idx="99">
                  <c:v>108114.5732738892</c:v>
                </c:pt>
              </c:numCache>
            </c:numRef>
          </c:xVal>
          <c:yVal>
            <c:numRef>
              <c:f>'Sub-Sahara'!$I$2:$I$101</c:f>
              <c:numCache>
                <c:formatCode>General</c:formatCode>
                <c:ptCount val="100"/>
                <c:pt idx="0">
                  <c:v>504292.42289992602</c:v>
                </c:pt>
                <c:pt idx="1">
                  <c:v>494015.16288348404</c:v>
                </c:pt>
                <c:pt idx="2">
                  <c:v>433724.76313745399</c:v>
                </c:pt>
                <c:pt idx="3">
                  <c:v>389938.71464564803</c:v>
                </c:pt>
                <c:pt idx="4">
                  <c:v>372196.78550079599</c:v>
                </c:pt>
                <c:pt idx="5">
                  <c:v>364460.69894576399</c:v>
                </c:pt>
                <c:pt idx="6">
                  <c:v>351467.54730673198</c:v>
                </c:pt>
                <c:pt idx="7">
                  <c:v>353528.90748922003</c:v>
                </c:pt>
                <c:pt idx="8">
                  <c:v>352550.19018709805</c:v>
                </c:pt>
                <c:pt idx="9">
                  <c:v>353656.65571844601</c:v>
                </c:pt>
                <c:pt idx="10">
                  <c:v>358011.03276379197</c:v>
                </c:pt>
                <c:pt idx="11">
                  <c:v>357619.94265362597</c:v>
                </c:pt>
                <c:pt idx="12">
                  <c:v>358011.03276379197</c:v>
                </c:pt>
                <c:pt idx="13">
                  <c:v>359218.12581100001</c:v>
                </c:pt>
                <c:pt idx="14">
                  <c:v>360523.50833740999</c:v>
                </c:pt>
                <c:pt idx="15">
                  <c:v>360886.75699419196</c:v>
                </c:pt>
                <c:pt idx="16">
                  <c:v>361439.13259759796</c:v>
                </c:pt>
                <c:pt idx="17">
                  <c:v>361439.13259759796</c:v>
                </c:pt>
                <c:pt idx="18">
                  <c:v>361439.13259759796</c:v>
                </c:pt>
                <c:pt idx="19">
                  <c:v>361439.13259759796</c:v>
                </c:pt>
                <c:pt idx="20">
                  <c:v>360886.75699419196</c:v>
                </c:pt>
                <c:pt idx="21">
                  <c:v>360886.75699419196</c:v>
                </c:pt>
                <c:pt idx="22">
                  <c:v>360886.75699419196</c:v>
                </c:pt>
                <c:pt idx="23">
                  <c:v>360886.75699419196</c:v>
                </c:pt>
                <c:pt idx="24">
                  <c:v>360886.75699419196</c:v>
                </c:pt>
                <c:pt idx="25">
                  <c:v>360886.75699419196</c:v>
                </c:pt>
                <c:pt idx="26">
                  <c:v>360886.75699419196</c:v>
                </c:pt>
                <c:pt idx="27">
                  <c:v>360886.75699419196</c:v>
                </c:pt>
                <c:pt idx="28">
                  <c:v>360886.75699419196</c:v>
                </c:pt>
                <c:pt idx="29">
                  <c:v>360886.75699419196</c:v>
                </c:pt>
                <c:pt idx="30">
                  <c:v>361391.75505069003</c:v>
                </c:pt>
                <c:pt idx="31">
                  <c:v>361439.13259759796</c:v>
                </c:pt>
                <c:pt idx="32">
                  <c:v>361439.13259759796</c:v>
                </c:pt>
                <c:pt idx="33">
                  <c:v>361391.75505069003</c:v>
                </c:pt>
                <c:pt idx="34">
                  <c:v>358670.84840547596</c:v>
                </c:pt>
                <c:pt idx="35">
                  <c:v>358011.03276379197</c:v>
                </c:pt>
                <c:pt idx="36">
                  <c:v>356734.57690196601</c:v>
                </c:pt>
                <c:pt idx="37">
                  <c:v>353786.03125011403</c:v>
                </c:pt>
                <c:pt idx="38">
                  <c:v>351467.54730673198</c:v>
                </c:pt>
                <c:pt idx="39">
                  <c:v>348832.97637293197</c:v>
                </c:pt>
                <c:pt idx="40">
                  <c:v>341698.54681654199</c:v>
                </c:pt>
                <c:pt idx="41">
                  <c:v>337013.84243206203</c:v>
                </c:pt>
                <c:pt idx="42">
                  <c:v>333132.05689332797</c:v>
                </c:pt>
                <c:pt idx="43">
                  <c:v>330793.534605644</c:v>
                </c:pt>
                <c:pt idx="44">
                  <c:v>327213.31179027405</c:v>
                </c:pt>
                <c:pt idx="45">
                  <c:v>325095.42538619606</c:v>
                </c:pt>
                <c:pt idx="46">
                  <c:v>319257.65241410997</c:v>
                </c:pt>
                <c:pt idx="47">
                  <c:v>310239.16292056802</c:v>
                </c:pt>
                <c:pt idx="48">
                  <c:v>305454.36982170999</c:v>
                </c:pt>
                <c:pt idx="49">
                  <c:v>296351.73855190002</c:v>
                </c:pt>
                <c:pt idx="50">
                  <c:v>294747.15673045203</c:v>
                </c:pt>
                <c:pt idx="51">
                  <c:v>289983.305889312</c:v>
                </c:pt>
                <c:pt idx="52">
                  <c:v>287425.26132956799</c:v>
                </c:pt>
                <c:pt idx="53">
                  <c:v>281581.84518961405</c:v>
                </c:pt>
                <c:pt idx="54">
                  <c:v>279628.93161814602</c:v>
                </c:pt>
                <c:pt idx="55">
                  <c:v>274395.72718236002</c:v>
                </c:pt>
                <c:pt idx="56">
                  <c:v>271798.99136699602</c:v>
                </c:pt>
                <c:pt idx="57">
                  <c:v>269002.38419565</c:v>
                </c:pt>
                <c:pt idx="58">
                  <c:v>266177.67682242004</c:v>
                </c:pt>
                <c:pt idx="59">
                  <c:v>265404.78467990004</c:v>
                </c:pt>
                <c:pt idx="60">
                  <c:v>263098.45435877598</c:v>
                </c:pt>
                <c:pt idx="61">
                  <c:v>260333.89600680801</c:v>
                </c:pt>
                <c:pt idx="62">
                  <c:v>255207.80494866599</c:v>
                </c:pt>
                <c:pt idx="63">
                  <c:v>253704.79838754801</c:v>
                </c:pt>
                <c:pt idx="64">
                  <c:v>249064.24072628602</c:v>
                </c:pt>
                <c:pt idx="65">
                  <c:v>247908.240685314</c:v>
                </c:pt>
                <c:pt idx="66">
                  <c:v>247279.77717679401</c:v>
                </c:pt>
                <c:pt idx="67">
                  <c:v>245710.82691698402</c:v>
                </c:pt>
                <c:pt idx="68">
                  <c:v>243355.67318912002</c:v>
                </c:pt>
                <c:pt idx="69">
                  <c:v>242361.17534125599</c:v>
                </c:pt>
                <c:pt idx="70">
                  <c:v>242219.57893459001</c:v>
                </c:pt>
                <c:pt idx="71">
                  <c:v>241167.28795488403</c:v>
                </c:pt>
                <c:pt idx="72">
                  <c:v>237194.01024981801</c:v>
                </c:pt>
                <c:pt idx="73">
                  <c:v>234296.78617951201</c:v>
                </c:pt>
                <c:pt idx="74">
                  <c:v>231608.29816156201</c:v>
                </c:pt>
                <c:pt idx="75">
                  <c:v>229833.76768947803</c:v>
                </c:pt>
                <c:pt idx="76">
                  <c:v>228306.34039997199</c:v>
                </c:pt>
                <c:pt idx="77">
                  <c:v>226102.395245108</c:v>
                </c:pt>
                <c:pt idx="78">
                  <c:v>222368.67109670999</c:v>
                </c:pt>
                <c:pt idx="79">
                  <c:v>220210.70296302601</c:v>
                </c:pt>
                <c:pt idx="80">
                  <c:v>217977.51043138799</c:v>
                </c:pt>
                <c:pt idx="81">
                  <c:v>213697.55608371602</c:v>
                </c:pt>
                <c:pt idx="82">
                  <c:v>211301.97187161402</c:v>
                </c:pt>
                <c:pt idx="83">
                  <c:v>210674.41723933801</c:v>
                </c:pt>
                <c:pt idx="84">
                  <c:v>207391.28641331199</c:v>
                </c:pt>
                <c:pt idx="85">
                  <c:v>205993.58457887798</c:v>
                </c:pt>
                <c:pt idx="86">
                  <c:v>205719.75701229801</c:v>
                </c:pt>
                <c:pt idx="87">
                  <c:v>205304.30183562002</c:v>
                </c:pt>
                <c:pt idx="88">
                  <c:v>202798.23693759</c:v>
                </c:pt>
                <c:pt idx="89">
                  <c:v>201205.19720601401</c:v>
                </c:pt>
                <c:pt idx="90">
                  <c:v>200206.787024588</c:v>
                </c:pt>
                <c:pt idx="91">
                  <c:v>199263.7409871078</c:v>
                </c:pt>
                <c:pt idx="92">
                  <c:v>198807.96769904601</c:v>
                </c:pt>
                <c:pt idx="93">
                  <c:v>198807.96769904601</c:v>
                </c:pt>
                <c:pt idx="94">
                  <c:v>197692.47799597241</c:v>
                </c:pt>
                <c:pt idx="95">
                  <c:v>197621.00227336923</c:v>
                </c:pt>
                <c:pt idx="96">
                  <c:v>197023.38056965641</c:v>
                </c:pt>
                <c:pt idx="97">
                  <c:v>196093.01707658582</c:v>
                </c:pt>
                <c:pt idx="98">
                  <c:v>195512.70750392799</c:v>
                </c:pt>
                <c:pt idx="99">
                  <c:v>195512.70750392799</c:v>
                </c:pt>
              </c:numCache>
            </c:numRef>
          </c:yVal>
          <c:smooth val="0"/>
          <c:extLst>
            <c:ext xmlns:c16="http://schemas.microsoft.com/office/drawing/2014/chart" uri="{C3380CC4-5D6E-409C-BE32-E72D297353CC}">
              <c16:uniqueId val="{00000001-C107-47FF-8B1F-14F92BEB5E14}"/>
            </c:ext>
          </c:extLst>
        </c:ser>
        <c:ser>
          <c:idx val="2"/>
          <c:order val="2"/>
          <c:tx>
            <c:strRef>
              <c:f>'Sub-Sahara'!$J$1</c:f>
              <c:strCache>
                <c:ptCount val="1"/>
                <c:pt idx="0">
                  <c:v>Lower 95%</c:v>
                </c:pt>
              </c:strCache>
            </c:strRef>
          </c:tx>
          <c:spPr>
            <a:ln w="19050" cap="rnd">
              <a:solidFill>
                <a:srgbClr val="FF0000"/>
              </a:solidFill>
              <a:prstDash val="dash"/>
              <a:round/>
            </a:ln>
            <a:effectLst/>
          </c:spPr>
          <c:marker>
            <c:symbol val="none"/>
          </c:marker>
          <c:xVal>
            <c:numRef>
              <c:f>'Sub-Sahara'!$G$2:$G$101</c:f>
              <c:numCache>
                <c:formatCode>General</c:formatCode>
                <c:ptCount val="100"/>
                <c:pt idx="0">
                  <c:v>0</c:v>
                </c:pt>
                <c:pt idx="1">
                  <c:v>1092.066396705952</c:v>
                </c:pt>
                <c:pt idx="2">
                  <c:v>2184.1327934119081</c:v>
                </c:pt>
                <c:pt idx="3">
                  <c:v>3276.199190117864</c:v>
                </c:pt>
                <c:pt idx="4">
                  <c:v>4368.2655868237998</c:v>
                </c:pt>
                <c:pt idx="5">
                  <c:v>5460.3319835297598</c:v>
                </c:pt>
                <c:pt idx="6">
                  <c:v>6552.3983802357207</c:v>
                </c:pt>
                <c:pt idx="7">
                  <c:v>7644.4647769416797</c:v>
                </c:pt>
                <c:pt idx="8">
                  <c:v>8736.5311736476397</c:v>
                </c:pt>
                <c:pt idx="9">
                  <c:v>9828.5975703535605</c:v>
                </c:pt>
                <c:pt idx="10">
                  <c:v>10920.66396705952</c:v>
                </c:pt>
                <c:pt idx="11">
                  <c:v>12012.73036376548</c:v>
                </c:pt>
                <c:pt idx="12">
                  <c:v>13104.796760471441</c:v>
                </c:pt>
                <c:pt idx="13">
                  <c:v>14196.8631571774</c:v>
                </c:pt>
                <c:pt idx="14">
                  <c:v>15288.929553883359</c:v>
                </c:pt>
                <c:pt idx="15">
                  <c:v>16380.995950589322</c:v>
                </c:pt>
                <c:pt idx="16">
                  <c:v>17473.062347295279</c:v>
                </c:pt>
                <c:pt idx="17">
                  <c:v>18565.128744001202</c:v>
                </c:pt>
                <c:pt idx="18">
                  <c:v>19657.195140707161</c:v>
                </c:pt>
                <c:pt idx="19">
                  <c:v>20749.261537413124</c:v>
                </c:pt>
                <c:pt idx="20">
                  <c:v>21841.327934119079</c:v>
                </c:pt>
                <c:pt idx="21">
                  <c:v>22933.394330825042</c:v>
                </c:pt>
                <c:pt idx="22">
                  <c:v>24025.460727531005</c:v>
                </c:pt>
                <c:pt idx="23">
                  <c:v>25117.52712423696</c:v>
                </c:pt>
                <c:pt idx="24">
                  <c:v>26209.593520942923</c:v>
                </c:pt>
                <c:pt idx="25">
                  <c:v>27301.659917648882</c:v>
                </c:pt>
                <c:pt idx="26">
                  <c:v>28393.726314354841</c:v>
                </c:pt>
                <c:pt idx="27">
                  <c:v>29485.792711060803</c:v>
                </c:pt>
                <c:pt idx="28">
                  <c:v>30577.859107766759</c:v>
                </c:pt>
                <c:pt idx="29">
                  <c:v>31669.925504472722</c:v>
                </c:pt>
                <c:pt idx="30">
                  <c:v>32761.991901178684</c:v>
                </c:pt>
                <c:pt idx="31">
                  <c:v>33854.058297884643</c:v>
                </c:pt>
                <c:pt idx="32">
                  <c:v>34946.124694590559</c:v>
                </c:pt>
                <c:pt idx="33">
                  <c:v>36038.191091296518</c:v>
                </c:pt>
                <c:pt idx="34">
                  <c:v>37130.257488002484</c:v>
                </c:pt>
                <c:pt idx="35">
                  <c:v>38222.323884708443</c:v>
                </c:pt>
                <c:pt idx="36">
                  <c:v>39314.390281414402</c:v>
                </c:pt>
                <c:pt idx="37">
                  <c:v>40406.456678120005</c:v>
                </c:pt>
                <c:pt idx="38">
                  <c:v>41498.523074826</c:v>
                </c:pt>
                <c:pt idx="39">
                  <c:v>42590.589471532003</c:v>
                </c:pt>
                <c:pt idx="40">
                  <c:v>43682.655868238005</c:v>
                </c:pt>
                <c:pt idx="41">
                  <c:v>44774.722264944001</c:v>
                </c:pt>
                <c:pt idx="42">
                  <c:v>45866.788661650004</c:v>
                </c:pt>
                <c:pt idx="43">
                  <c:v>46958.855058356006</c:v>
                </c:pt>
                <c:pt idx="44">
                  <c:v>48050.921455062009</c:v>
                </c:pt>
                <c:pt idx="45">
                  <c:v>49142.987851768004</c:v>
                </c:pt>
                <c:pt idx="46">
                  <c:v>50235.054248474</c:v>
                </c:pt>
                <c:pt idx="47">
                  <c:v>51327.120645179602</c:v>
                </c:pt>
                <c:pt idx="48">
                  <c:v>52419.187041885598</c:v>
                </c:pt>
                <c:pt idx="49">
                  <c:v>53511.253438591601</c:v>
                </c:pt>
                <c:pt idx="50">
                  <c:v>54603.319835297603</c:v>
                </c:pt>
                <c:pt idx="51">
                  <c:v>55695.386232003606</c:v>
                </c:pt>
                <c:pt idx="52">
                  <c:v>56787.452628709601</c:v>
                </c:pt>
                <c:pt idx="53">
                  <c:v>57879.519025415604</c:v>
                </c:pt>
                <c:pt idx="54">
                  <c:v>58971.585422121607</c:v>
                </c:pt>
                <c:pt idx="55">
                  <c:v>60063.651818827602</c:v>
                </c:pt>
                <c:pt idx="56">
                  <c:v>61155.718215533205</c:v>
                </c:pt>
                <c:pt idx="57">
                  <c:v>62247.784612239207</c:v>
                </c:pt>
                <c:pt idx="58">
                  <c:v>63339.851008945196</c:v>
                </c:pt>
                <c:pt idx="59">
                  <c:v>64431.917405651198</c:v>
                </c:pt>
                <c:pt idx="60">
                  <c:v>65523.983802357201</c:v>
                </c:pt>
                <c:pt idx="61">
                  <c:v>66616.050199063204</c:v>
                </c:pt>
                <c:pt idx="62">
                  <c:v>67708.116595769199</c:v>
                </c:pt>
                <c:pt idx="63">
                  <c:v>68800.182992475209</c:v>
                </c:pt>
                <c:pt idx="64">
                  <c:v>69892.249389181205</c:v>
                </c:pt>
                <c:pt idx="65">
                  <c:v>70984.315785886807</c:v>
                </c:pt>
                <c:pt idx="66">
                  <c:v>72076.382182592803</c:v>
                </c:pt>
                <c:pt idx="67">
                  <c:v>73168.448579298813</c:v>
                </c:pt>
                <c:pt idx="68">
                  <c:v>74260.514976004808</c:v>
                </c:pt>
                <c:pt idx="69">
                  <c:v>75352.581372710803</c:v>
                </c:pt>
                <c:pt idx="70">
                  <c:v>76444.647769416813</c:v>
                </c:pt>
                <c:pt idx="71">
                  <c:v>77536.714166122794</c:v>
                </c:pt>
                <c:pt idx="72">
                  <c:v>78628.780562828804</c:v>
                </c:pt>
                <c:pt idx="73">
                  <c:v>79720.8469595348</c:v>
                </c:pt>
                <c:pt idx="74">
                  <c:v>80812.913356240402</c:v>
                </c:pt>
                <c:pt idx="75">
                  <c:v>81904.979752946398</c:v>
                </c:pt>
                <c:pt idx="76">
                  <c:v>82997.046149652408</c:v>
                </c:pt>
                <c:pt idx="77">
                  <c:v>84089.112546358403</c:v>
                </c:pt>
                <c:pt idx="78">
                  <c:v>85181.178943064398</c:v>
                </c:pt>
                <c:pt idx="79">
                  <c:v>86273.245339770408</c:v>
                </c:pt>
                <c:pt idx="80">
                  <c:v>87365.311736476404</c:v>
                </c:pt>
                <c:pt idx="81">
                  <c:v>88457.378133182399</c:v>
                </c:pt>
                <c:pt idx="82">
                  <c:v>89549.444529888002</c:v>
                </c:pt>
                <c:pt idx="83">
                  <c:v>90641.510926594012</c:v>
                </c:pt>
                <c:pt idx="84">
                  <c:v>91733.577323300007</c:v>
                </c:pt>
                <c:pt idx="85">
                  <c:v>92825.643720006003</c:v>
                </c:pt>
                <c:pt idx="86">
                  <c:v>93917.710116712013</c:v>
                </c:pt>
                <c:pt idx="87">
                  <c:v>95009.776513418008</c:v>
                </c:pt>
                <c:pt idx="88">
                  <c:v>96101.842910124018</c:v>
                </c:pt>
                <c:pt idx="89">
                  <c:v>97193.909306830014</c:v>
                </c:pt>
                <c:pt idx="90">
                  <c:v>98285.975703535601</c:v>
                </c:pt>
                <c:pt idx="91">
                  <c:v>99378.042100241597</c:v>
                </c:pt>
                <c:pt idx="92">
                  <c:v>100470.10849694759</c:v>
                </c:pt>
                <c:pt idx="93">
                  <c:v>101562.1748936536</c:v>
                </c:pt>
                <c:pt idx="94">
                  <c:v>102654.2412903596</c:v>
                </c:pt>
                <c:pt idx="95">
                  <c:v>103746.30768706559</c:v>
                </c:pt>
                <c:pt idx="96">
                  <c:v>104838.3740837716</c:v>
                </c:pt>
                <c:pt idx="97">
                  <c:v>105930.4404804776</c:v>
                </c:pt>
                <c:pt idx="98">
                  <c:v>107022.5068771832</c:v>
                </c:pt>
                <c:pt idx="99">
                  <c:v>108114.5732738892</c:v>
                </c:pt>
              </c:numCache>
            </c:numRef>
          </c:xVal>
          <c:yVal>
            <c:numRef>
              <c:f>'Sub-Sahara'!$J$2:$J$101</c:f>
              <c:numCache>
                <c:formatCode>General</c:formatCode>
                <c:ptCount val="100"/>
                <c:pt idx="0">
                  <c:v>25762.342494147801</c:v>
                </c:pt>
                <c:pt idx="1">
                  <c:v>28133.634675723999</c:v>
                </c:pt>
                <c:pt idx="2">
                  <c:v>30443.251386094998</c:v>
                </c:pt>
                <c:pt idx="3">
                  <c:v>31957.889645307601</c:v>
                </c:pt>
                <c:pt idx="4">
                  <c:v>33890.560410264799</c:v>
                </c:pt>
                <c:pt idx="5">
                  <c:v>36817.9186449556</c:v>
                </c:pt>
                <c:pt idx="6">
                  <c:v>41603.473237024999</c:v>
                </c:pt>
                <c:pt idx="7">
                  <c:v>45611.775862187002</c:v>
                </c:pt>
                <c:pt idx="8">
                  <c:v>50317.465087000397</c:v>
                </c:pt>
                <c:pt idx="9">
                  <c:v>52990.718130494206</c:v>
                </c:pt>
                <c:pt idx="10">
                  <c:v>54073.631335983599</c:v>
                </c:pt>
                <c:pt idx="11">
                  <c:v>54432.712694633803</c:v>
                </c:pt>
                <c:pt idx="12">
                  <c:v>55166.583589358001</c:v>
                </c:pt>
                <c:pt idx="13">
                  <c:v>55550.406346484204</c:v>
                </c:pt>
                <c:pt idx="14">
                  <c:v>55597.052059279406</c:v>
                </c:pt>
                <c:pt idx="15">
                  <c:v>55580.065607399003</c:v>
                </c:pt>
                <c:pt idx="16">
                  <c:v>55580.065607399003</c:v>
                </c:pt>
                <c:pt idx="17">
                  <c:v>55580.065607399003</c:v>
                </c:pt>
                <c:pt idx="18">
                  <c:v>55580.065607399003</c:v>
                </c:pt>
                <c:pt idx="19">
                  <c:v>55580.065607399003</c:v>
                </c:pt>
                <c:pt idx="20">
                  <c:v>55580.065607399003</c:v>
                </c:pt>
                <c:pt idx="21">
                  <c:v>55580.065607399003</c:v>
                </c:pt>
                <c:pt idx="22">
                  <c:v>55580.065607399003</c:v>
                </c:pt>
                <c:pt idx="23">
                  <c:v>55580.065607399003</c:v>
                </c:pt>
                <c:pt idx="24">
                  <c:v>55550.406346484204</c:v>
                </c:pt>
                <c:pt idx="25">
                  <c:v>55501.980255013201</c:v>
                </c:pt>
                <c:pt idx="26">
                  <c:v>55487.598722836403</c:v>
                </c:pt>
                <c:pt idx="27">
                  <c:v>55433.740151882004</c:v>
                </c:pt>
                <c:pt idx="28">
                  <c:v>55487.598722836403</c:v>
                </c:pt>
                <c:pt idx="29">
                  <c:v>55433.740151882004</c:v>
                </c:pt>
                <c:pt idx="30">
                  <c:v>55330.616842935997</c:v>
                </c:pt>
                <c:pt idx="31">
                  <c:v>54754.082820513402</c:v>
                </c:pt>
                <c:pt idx="32">
                  <c:v>54328.323645133598</c:v>
                </c:pt>
                <c:pt idx="33">
                  <c:v>53818.384071050401</c:v>
                </c:pt>
                <c:pt idx="34">
                  <c:v>52670.269308160598</c:v>
                </c:pt>
                <c:pt idx="35">
                  <c:v>51527.775836859</c:v>
                </c:pt>
                <c:pt idx="36">
                  <c:v>49317.682666652996</c:v>
                </c:pt>
                <c:pt idx="37">
                  <c:v>47078.279513842805</c:v>
                </c:pt>
                <c:pt idx="38">
                  <c:v>44656.354760747403</c:v>
                </c:pt>
                <c:pt idx="39">
                  <c:v>42253.8849903632</c:v>
                </c:pt>
                <c:pt idx="40">
                  <c:v>39911.9475607758</c:v>
                </c:pt>
                <c:pt idx="41">
                  <c:v>37529.133607726602</c:v>
                </c:pt>
                <c:pt idx="42">
                  <c:v>36508.176002957</c:v>
                </c:pt>
                <c:pt idx="43">
                  <c:v>35055.811199326199</c:v>
                </c:pt>
                <c:pt idx="44">
                  <c:v>33828.836190745205</c:v>
                </c:pt>
                <c:pt idx="45">
                  <c:v>32162.575670686401</c:v>
                </c:pt>
                <c:pt idx="46">
                  <c:v>31311.025360916999</c:v>
                </c:pt>
                <c:pt idx="47">
                  <c:v>30770.660518824203</c:v>
                </c:pt>
                <c:pt idx="48">
                  <c:v>30221.671558496204</c:v>
                </c:pt>
                <c:pt idx="49">
                  <c:v>29190.623252765603</c:v>
                </c:pt>
                <c:pt idx="50">
                  <c:v>28172.287063007199</c:v>
                </c:pt>
                <c:pt idx="51">
                  <c:v>27451.341152354802</c:v>
                </c:pt>
                <c:pt idx="52">
                  <c:v>26932.192441775798</c:v>
                </c:pt>
                <c:pt idx="53">
                  <c:v>26659.1090273218</c:v>
                </c:pt>
                <c:pt idx="54">
                  <c:v>25853.766091779802</c:v>
                </c:pt>
                <c:pt idx="55">
                  <c:v>25489.952010598598</c:v>
                </c:pt>
                <c:pt idx="56">
                  <c:v>25079.628192792399</c:v>
                </c:pt>
                <c:pt idx="57">
                  <c:v>24685.229599620001</c:v>
                </c:pt>
                <c:pt idx="58">
                  <c:v>24274.9989603266</c:v>
                </c:pt>
                <c:pt idx="59">
                  <c:v>24028.024074136203</c:v>
                </c:pt>
                <c:pt idx="60">
                  <c:v>23633.074795940003</c:v>
                </c:pt>
                <c:pt idx="61">
                  <c:v>23363.534006088401</c:v>
                </c:pt>
                <c:pt idx="62">
                  <c:v>22832.039501094401</c:v>
                </c:pt>
                <c:pt idx="63">
                  <c:v>22453.959461671602</c:v>
                </c:pt>
                <c:pt idx="64">
                  <c:v>21710.275603010803</c:v>
                </c:pt>
                <c:pt idx="65">
                  <c:v>21322.224074188602</c:v>
                </c:pt>
                <c:pt idx="66">
                  <c:v>21078.0689786902</c:v>
                </c:pt>
                <c:pt idx="67">
                  <c:v>20657.441933670601</c:v>
                </c:pt>
                <c:pt idx="68">
                  <c:v>20265.771195462399</c:v>
                </c:pt>
                <c:pt idx="69">
                  <c:v>19593.609979793378</c:v>
                </c:pt>
                <c:pt idx="70">
                  <c:v>19360.657626651402</c:v>
                </c:pt>
                <c:pt idx="71">
                  <c:v>18839.377916536079</c:v>
                </c:pt>
                <c:pt idx="72">
                  <c:v>18562.871550620883</c:v>
                </c:pt>
                <c:pt idx="73">
                  <c:v>18286.431586975581</c:v>
                </c:pt>
                <c:pt idx="74">
                  <c:v>18071.13660476774</c:v>
                </c:pt>
                <c:pt idx="75">
                  <c:v>17600.791944754219</c:v>
                </c:pt>
                <c:pt idx="76">
                  <c:v>17092.031565424379</c:v>
                </c:pt>
                <c:pt idx="77">
                  <c:v>16838.434673907861</c:v>
                </c:pt>
                <c:pt idx="78">
                  <c:v>16195.111679711981</c:v>
                </c:pt>
                <c:pt idx="79">
                  <c:v>15951.5624315193</c:v>
                </c:pt>
                <c:pt idx="80">
                  <c:v>15569.083382497542</c:v>
                </c:pt>
                <c:pt idx="81">
                  <c:v>15204.333017247262</c:v>
                </c:pt>
                <c:pt idx="82">
                  <c:v>14747.946843089741</c:v>
                </c:pt>
                <c:pt idx="83">
                  <c:v>14389.729781027741</c:v>
                </c:pt>
                <c:pt idx="84">
                  <c:v>14030.140812792781</c:v>
                </c:pt>
                <c:pt idx="85">
                  <c:v>13604.85073669486</c:v>
                </c:pt>
                <c:pt idx="86">
                  <c:v>13228.13100392004</c:v>
                </c:pt>
                <c:pt idx="87">
                  <c:v>13113.47025023662</c:v>
                </c:pt>
                <c:pt idx="88">
                  <c:v>12799.56635597658</c:v>
                </c:pt>
                <c:pt idx="89">
                  <c:v>12644.15947205076</c:v>
                </c:pt>
                <c:pt idx="90">
                  <c:v>12391.97392471226</c:v>
                </c:pt>
                <c:pt idx="91">
                  <c:v>11945.6794679294</c:v>
                </c:pt>
                <c:pt idx="92">
                  <c:v>11677.561890425461</c:v>
                </c:pt>
                <c:pt idx="93">
                  <c:v>11305.530224031561</c:v>
                </c:pt>
                <c:pt idx="94">
                  <c:v>10784.823944933221</c:v>
                </c:pt>
                <c:pt idx="95">
                  <c:v>10085.81642427306</c:v>
                </c:pt>
                <c:pt idx="96">
                  <c:v>9684.82096871248</c:v>
                </c:pt>
                <c:pt idx="97">
                  <c:v>9207.3939678966999</c:v>
                </c:pt>
                <c:pt idx="98">
                  <c:v>8650.7874437868195</c:v>
                </c:pt>
                <c:pt idx="99">
                  <c:v>8114.9444754443803</c:v>
                </c:pt>
              </c:numCache>
            </c:numRef>
          </c:yVal>
          <c:smooth val="0"/>
          <c:extLst>
            <c:ext xmlns:c16="http://schemas.microsoft.com/office/drawing/2014/chart" uri="{C3380CC4-5D6E-409C-BE32-E72D297353CC}">
              <c16:uniqueId val="{00000002-C107-47FF-8B1F-14F92BEB5E14}"/>
            </c:ext>
          </c:extLst>
        </c:ser>
        <c:dLbls>
          <c:showLegendKey val="0"/>
          <c:showVal val="0"/>
          <c:showCatName val="0"/>
          <c:showSerName val="0"/>
          <c:showPercent val="0"/>
          <c:showBubbleSize val="0"/>
        </c:dLbls>
        <c:axId val="707557128"/>
        <c:axId val="707555816"/>
      </c:scatterChart>
      <c:valAx>
        <c:axId val="707557128"/>
        <c:scaling>
          <c:orientation val="minMax"/>
          <c:max val="100000"/>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dirty="0"/>
                  <a:t>Years Before Present</a:t>
                </a:r>
              </a:p>
            </c:rich>
          </c:tx>
          <c:layout>
            <c:manualLayout>
              <c:xMode val="edge"/>
              <c:yMode val="edge"/>
              <c:x val="0.40922116346982274"/>
              <c:y val="0.8947885680956546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7555816"/>
        <c:crosses val="autoZero"/>
        <c:crossBetween val="midCat"/>
      </c:valAx>
      <c:valAx>
        <c:axId val="707555816"/>
        <c:scaling>
          <c:logBase val="10"/>
          <c:orientation val="minMax"/>
          <c:min val="1000"/>
        </c:scaling>
        <c:delete val="0"/>
        <c:axPos val="l"/>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i="1"/>
                  <a:t>N</a:t>
                </a:r>
                <a:r>
                  <a:rPr lang="en-US" sz="2000" i="1" baseline="-25000"/>
                  <a:t>ef</a:t>
                </a:r>
              </a:p>
            </c:rich>
          </c:tx>
          <c:layout>
            <c:manualLayout>
              <c:xMode val="edge"/>
              <c:yMode val="edge"/>
              <c:x val="1.1111111111111112E-2"/>
              <c:y val="0.4030347769028871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7557128"/>
        <c:crosses val="autoZero"/>
        <c:crossBetween val="midCat"/>
      </c:valAx>
      <c:spPr>
        <a:noFill/>
        <a:ln>
          <a:noFill/>
        </a:ln>
        <a:effectLst/>
      </c:spPr>
    </c:plotArea>
    <c:legend>
      <c:legendPos val="b"/>
      <c:layout>
        <c:manualLayout>
          <c:xMode val="edge"/>
          <c:yMode val="edge"/>
          <c:x val="0.2538988771957098"/>
          <c:y val="0.53103856809565475"/>
          <c:w val="0.24477340332458442"/>
          <c:h val="0.20044291338582676"/>
        </c:manualLayout>
      </c:layout>
      <c:overlay val="0"/>
      <c:spPr>
        <a:noFill/>
        <a:ln>
          <a:solidFill>
            <a:schemeClr val="tx1"/>
          </a:solid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100">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047797091401323E-2"/>
          <c:y val="3.60082304526749E-2"/>
          <c:w val="0.87050566202809554"/>
          <c:h val="0.87290370532387151"/>
        </c:manualLayout>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88B1-4E68-87AF-6CFD172DEE03}"/>
            </c:ext>
          </c:extLst>
        </c:ser>
        <c:ser>
          <c:idx val="11"/>
          <c:order val="1"/>
          <c:spPr>
            <a:ln>
              <a:noFill/>
            </a:ln>
          </c:spPr>
          <c:marker>
            <c:symbol val="circle"/>
            <c:size val="6"/>
            <c:spPr>
              <a:solidFill>
                <a:srgbClr val="FFC000"/>
              </a:solidFill>
              <a:ln>
                <a:solidFill>
                  <a:schemeClr val="tx1"/>
                </a:solidFill>
              </a:ln>
            </c:spPr>
          </c:marker>
          <c:xVal>
            <c:numRef>
              <c:f>Sheet2!$B$4658:$B$4687</c:f>
              <c:numCache>
                <c:formatCode>General</c:formatCode>
                <c:ptCount val="30"/>
                <c:pt idx="0">
                  <c:v>-0.414885060986808</c:v>
                </c:pt>
                <c:pt idx="1">
                  <c:v>0.28723553029037102</c:v>
                </c:pt>
                <c:pt idx="2">
                  <c:v>0.25178557755347802</c:v>
                </c:pt>
                <c:pt idx="3">
                  <c:v>0.978139215268921</c:v>
                </c:pt>
                <c:pt idx="4">
                  <c:v>-1.3066661099497501</c:v>
                </c:pt>
                <c:pt idx="5">
                  <c:v>1.1104091351202401</c:v>
                </c:pt>
                <c:pt idx="6">
                  <c:v>3.0471294037882601</c:v>
                </c:pt>
                <c:pt idx="7">
                  <c:v>-0.41331947298992799</c:v>
                </c:pt>
                <c:pt idx="8">
                  <c:v>-2.24096482853435</c:v>
                </c:pt>
                <c:pt idx="9">
                  <c:v>1.3276294335838299</c:v>
                </c:pt>
                <c:pt idx="10">
                  <c:v>1.82237013536912</c:v>
                </c:pt>
                <c:pt idx="11">
                  <c:v>0.55161736289961905</c:v>
                </c:pt>
                <c:pt idx="12">
                  <c:v>4.0655172184346E-2</c:v>
                </c:pt>
                <c:pt idx="13">
                  <c:v>-0.42638462704976199</c:v>
                </c:pt>
                <c:pt idx="14">
                  <c:v>1.30880584803892</c:v>
                </c:pt>
                <c:pt idx="15">
                  <c:v>1.26842816962414</c:v>
                </c:pt>
                <c:pt idx="16">
                  <c:v>0.26912027684265699</c:v>
                </c:pt>
                <c:pt idx="17">
                  <c:v>-9.39307181071473</c:v>
                </c:pt>
                <c:pt idx="18">
                  <c:v>-5.07737180737894</c:v>
                </c:pt>
                <c:pt idx="19">
                  <c:v>1.45951459830358</c:v>
                </c:pt>
                <c:pt idx="20">
                  <c:v>1.0143732196088999</c:v>
                </c:pt>
                <c:pt idx="21">
                  <c:v>-2.3202722227568602</c:v>
                </c:pt>
                <c:pt idx="22">
                  <c:v>1.4551236691602101</c:v>
                </c:pt>
                <c:pt idx="23">
                  <c:v>-0.60529040190031702</c:v>
                </c:pt>
                <c:pt idx="24">
                  <c:v>1.0170725714308499</c:v>
                </c:pt>
                <c:pt idx="25">
                  <c:v>-0.70592560089042</c:v>
                </c:pt>
                <c:pt idx="26">
                  <c:v>1.19732807366195</c:v>
                </c:pt>
                <c:pt idx="27">
                  <c:v>0.36111121918675199</c:v>
                </c:pt>
                <c:pt idx="28">
                  <c:v>0.87226532245018495</c:v>
                </c:pt>
                <c:pt idx="29">
                  <c:v>0.35132862280362598</c:v>
                </c:pt>
              </c:numCache>
            </c:numRef>
          </c:xVal>
          <c:yVal>
            <c:numRef>
              <c:f>Sheet2!$C$4658:$C$4687</c:f>
              <c:numCache>
                <c:formatCode>General</c:formatCode>
                <c:ptCount val="30"/>
                <c:pt idx="0">
                  <c:v>-4.3342737313384703</c:v>
                </c:pt>
                <c:pt idx="1">
                  <c:v>-4.6610125927038597</c:v>
                </c:pt>
                <c:pt idx="2">
                  <c:v>-3.7684798998379798</c:v>
                </c:pt>
                <c:pt idx="3">
                  <c:v>-2.8134115533965298</c:v>
                </c:pt>
                <c:pt idx="4">
                  <c:v>-2.6238453845440599</c:v>
                </c:pt>
                <c:pt idx="5">
                  <c:v>-2.1936618470604201</c:v>
                </c:pt>
                <c:pt idx="6">
                  <c:v>-3.2779100283104001</c:v>
                </c:pt>
                <c:pt idx="7">
                  <c:v>-3.86302795347672</c:v>
                </c:pt>
                <c:pt idx="8">
                  <c:v>-3.3694330438047801</c:v>
                </c:pt>
                <c:pt idx="9">
                  <c:v>-1.96611317350763</c:v>
                </c:pt>
                <c:pt idx="10">
                  <c:v>-2.4043163125929601</c:v>
                </c:pt>
                <c:pt idx="11">
                  <c:v>-2.9337018721777599</c:v>
                </c:pt>
                <c:pt idx="12">
                  <c:v>-3.1879172722263101</c:v>
                </c:pt>
                <c:pt idx="13">
                  <c:v>-2.5318179732244501</c:v>
                </c:pt>
                <c:pt idx="14">
                  <c:v>-2.8810720281730999</c:v>
                </c:pt>
                <c:pt idx="15">
                  <c:v>-2.6388219425353299</c:v>
                </c:pt>
                <c:pt idx="16">
                  <c:v>-5.0596110069250502</c:v>
                </c:pt>
                <c:pt idx="17">
                  <c:v>1.5415212753790699</c:v>
                </c:pt>
                <c:pt idx="18">
                  <c:v>-0.582828049049681</c:v>
                </c:pt>
                <c:pt idx="19">
                  <c:v>-3.36245958141533</c:v>
                </c:pt>
                <c:pt idx="20">
                  <c:v>-4.46104764325377</c:v>
                </c:pt>
                <c:pt idx="21">
                  <c:v>-2.82606765801351</c:v>
                </c:pt>
                <c:pt idx="22">
                  <c:v>-2.9029080379944601</c:v>
                </c:pt>
                <c:pt idx="23">
                  <c:v>-1.25146305552875</c:v>
                </c:pt>
                <c:pt idx="24">
                  <c:v>-2.6145822881077398</c:v>
                </c:pt>
                <c:pt idx="25">
                  <c:v>-4.3552419804787901</c:v>
                </c:pt>
                <c:pt idx="26">
                  <c:v>-2.3571128793382199</c:v>
                </c:pt>
                <c:pt idx="27">
                  <c:v>-3.8249600315712899</c:v>
                </c:pt>
                <c:pt idx="28">
                  <c:v>-3.6667529192505302</c:v>
                </c:pt>
                <c:pt idx="29">
                  <c:v>-3.5537997442808398</c:v>
                </c:pt>
              </c:numCache>
            </c:numRef>
          </c:yVal>
          <c:smooth val="0"/>
          <c:extLst>
            <c:ext xmlns:c16="http://schemas.microsoft.com/office/drawing/2014/chart" uri="{C3380CC4-5D6E-409C-BE32-E72D297353CC}">
              <c16:uniqueId val="{00000003-88B1-4E68-87AF-6CFD172DEE03}"/>
            </c:ext>
          </c:extLst>
        </c:ser>
        <c:ser>
          <c:idx val="10"/>
          <c:order val="2"/>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88B1-4E68-87AF-6CFD172DEE03}"/>
            </c:ext>
          </c:extLst>
        </c:ser>
        <c:ser>
          <c:idx val="8"/>
          <c:order val="3"/>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6-88B1-4E68-87AF-6CFD172DEE03}"/>
            </c:ext>
          </c:extLst>
        </c:ser>
        <c:ser>
          <c:idx val="9"/>
          <c:order val="4"/>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7-88B1-4E68-87AF-6CFD172DEE03}"/>
            </c:ext>
          </c:extLst>
        </c:ser>
        <c:ser>
          <c:idx val="6"/>
          <c:order val="5"/>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8-88B1-4E68-87AF-6CFD172DEE03}"/>
            </c:ext>
          </c:extLst>
        </c:ser>
        <c:ser>
          <c:idx val="5"/>
          <c:order val="6"/>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9-88B1-4E68-87AF-6CFD172DEE03}"/>
            </c:ext>
          </c:extLst>
        </c:ser>
        <c:ser>
          <c:idx val="4"/>
          <c:order val="7"/>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A-88B1-4E68-87AF-6CFD172DEE03}"/>
            </c:ext>
          </c:extLst>
        </c:ser>
        <c:ser>
          <c:idx val="1"/>
          <c:order val="8"/>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B-88B1-4E68-87AF-6CFD172DEE03}"/>
            </c:ext>
          </c:extLst>
        </c:ser>
        <c:ser>
          <c:idx val="2"/>
          <c:order val="9"/>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C-88B1-4E68-87AF-6CFD172DEE03}"/>
            </c:ext>
          </c:extLst>
        </c:ser>
        <c:ser>
          <c:idx val="3"/>
          <c:order val="10"/>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D-88B1-4E68-87AF-6CFD172DEE03}"/>
            </c:ext>
          </c:extLst>
        </c:ser>
        <c:ser>
          <c:idx val="0"/>
          <c:order val="11"/>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E-88B1-4E68-87AF-6CFD172DEE03}"/>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8E0B-4D3A-9BFB-7904351D97F0}"/>
            </c:ext>
          </c:extLst>
        </c:ser>
        <c:ser>
          <c:idx val="12"/>
          <c:order val="1"/>
          <c:spPr>
            <a:ln>
              <a:noFill/>
            </a:ln>
          </c:spPr>
          <c:marker>
            <c:symbol val="circle"/>
            <c:size val="6"/>
            <c:spPr>
              <a:ln>
                <a:solidFill>
                  <a:schemeClr val="tx1"/>
                </a:solidFill>
              </a:ln>
            </c:spPr>
          </c:marker>
          <c:xVal>
            <c:numRef>
              <c:f>Sheet2!$B$4936:$B$4952</c:f>
              <c:numCache>
                <c:formatCode>General</c:formatCode>
                <c:ptCount val="17"/>
                <c:pt idx="0">
                  <c:v>1.8357262901189</c:v>
                </c:pt>
                <c:pt idx="1">
                  <c:v>3.7712317961028901</c:v>
                </c:pt>
                <c:pt idx="2">
                  <c:v>2.6533933402946799</c:v>
                </c:pt>
                <c:pt idx="3">
                  <c:v>5.0936281455388599</c:v>
                </c:pt>
                <c:pt idx="4">
                  <c:v>2.80489955959214</c:v>
                </c:pt>
                <c:pt idx="5">
                  <c:v>3.6908242961417201</c:v>
                </c:pt>
                <c:pt idx="6">
                  <c:v>5.3846773987641301</c:v>
                </c:pt>
                <c:pt idx="7">
                  <c:v>2.8153275876525701</c:v>
                </c:pt>
                <c:pt idx="8">
                  <c:v>2.68802337854647</c:v>
                </c:pt>
                <c:pt idx="9">
                  <c:v>3.2774282147453899</c:v>
                </c:pt>
                <c:pt idx="10">
                  <c:v>3.12619741544734</c:v>
                </c:pt>
                <c:pt idx="11">
                  <c:v>4.7004189748137897</c:v>
                </c:pt>
                <c:pt idx="12">
                  <c:v>4.1117264187815703</c:v>
                </c:pt>
                <c:pt idx="13">
                  <c:v>2.0371600440329001</c:v>
                </c:pt>
                <c:pt idx="14">
                  <c:v>1.4899553357864599</c:v>
                </c:pt>
                <c:pt idx="15">
                  <c:v>3.9393174940143001</c:v>
                </c:pt>
                <c:pt idx="16">
                  <c:v>3.67201660864687</c:v>
                </c:pt>
              </c:numCache>
            </c:numRef>
          </c:xVal>
          <c:yVal>
            <c:numRef>
              <c:f>Sheet2!$C$4936:$C$4952</c:f>
              <c:numCache>
                <c:formatCode>General</c:formatCode>
                <c:ptCount val="17"/>
                <c:pt idx="0">
                  <c:v>-4.0654034587810797</c:v>
                </c:pt>
                <c:pt idx="1">
                  <c:v>-2.6783290961428801</c:v>
                </c:pt>
                <c:pt idx="2">
                  <c:v>-3.05655851801539</c:v>
                </c:pt>
                <c:pt idx="3">
                  <c:v>-3.7084328511951199</c:v>
                </c:pt>
                <c:pt idx="4">
                  <c:v>-0.57928734028266404</c:v>
                </c:pt>
                <c:pt idx="5">
                  <c:v>-2.8928187836199002</c:v>
                </c:pt>
                <c:pt idx="6">
                  <c:v>-3.9570733222109502</c:v>
                </c:pt>
                <c:pt idx="7">
                  <c:v>-3.0093066068932202</c:v>
                </c:pt>
                <c:pt idx="8">
                  <c:v>-1.5961430358364701</c:v>
                </c:pt>
                <c:pt idx="9">
                  <c:v>-1.8886064971936201</c:v>
                </c:pt>
                <c:pt idx="10">
                  <c:v>-3.9924787245643798</c:v>
                </c:pt>
                <c:pt idx="11">
                  <c:v>-3.26439935072001</c:v>
                </c:pt>
                <c:pt idx="12">
                  <c:v>-3.13752835412624</c:v>
                </c:pt>
                <c:pt idx="13">
                  <c:v>-4.0930178311794903</c:v>
                </c:pt>
                <c:pt idx="14">
                  <c:v>-6.3424347024638204</c:v>
                </c:pt>
                <c:pt idx="15">
                  <c:v>-0.66680614471362398</c:v>
                </c:pt>
                <c:pt idx="16">
                  <c:v>-1.5528820609384799</c:v>
                </c:pt>
              </c:numCache>
            </c:numRef>
          </c:yVal>
          <c:smooth val="0"/>
          <c:extLst>
            <c:ext xmlns:c16="http://schemas.microsoft.com/office/drawing/2014/chart" uri="{C3380CC4-5D6E-409C-BE32-E72D297353CC}">
              <c16:uniqueId val="{00000001-8E0B-4D3A-9BFB-7904351D97F0}"/>
            </c:ext>
          </c:extLst>
        </c:ser>
        <c:ser>
          <c:idx val="13"/>
          <c:order val="2"/>
          <c:spPr>
            <a:ln w="19050" cap="rnd">
              <a:noFill/>
              <a:round/>
            </a:ln>
            <a:effectLst/>
          </c:spPr>
          <c:marker>
            <c:symbol val="circle"/>
            <c:size val="6"/>
            <c:spPr>
              <a:solidFill>
                <a:schemeClr val="accent5">
                  <a:lumMod val="60000"/>
                  <a:lumOff val="40000"/>
                </a:schemeClr>
              </a:solidFill>
              <a:ln>
                <a:solidFill>
                  <a:schemeClr val="tx1"/>
                </a:solidFill>
              </a:ln>
            </c:spPr>
          </c:marker>
          <c:xVal>
            <c:numRef>
              <c:f>Sheet2!$B$4688:$B$4893</c:f>
              <c:numCache>
                <c:formatCode>General</c:formatCode>
                <c:ptCount val="206"/>
                <c:pt idx="0">
                  <c:v>4.5243539043685601</c:v>
                </c:pt>
                <c:pt idx="1">
                  <c:v>4.6366830970231501</c:v>
                </c:pt>
                <c:pt idx="2">
                  <c:v>4.6795344900493996</c:v>
                </c:pt>
                <c:pt idx="3">
                  <c:v>5.1027188077307999</c:v>
                </c:pt>
                <c:pt idx="4">
                  <c:v>4.1637777739194997</c:v>
                </c:pt>
                <c:pt idx="5">
                  <c:v>4.3409642681382801</c:v>
                </c:pt>
                <c:pt idx="6">
                  <c:v>4.4146365953764297</c:v>
                </c:pt>
                <c:pt idx="7">
                  <c:v>4.2469298640940396</c:v>
                </c:pt>
                <c:pt idx="8">
                  <c:v>4.9948232684232599</c:v>
                </c:pt>
                <c:pt idx="9">
                  <c:v>4.4695252681094599</c:v>
                </c:pt>
                <c:pt idx="10">
                  <c:v>5.1970434309745901</c:v>
                </c:pt>
                <c:pt idx="11">
                  <c:v>4.8324107414690998</c:v>
                </c:pt>
                <c:pt idx="12">
                  <c:v>2.88928866775704</c:v>
                </c:pt>
                <c:pt idx="13">
                  <c:v>5.3059985920769197</c:v>
                </c:pt>
                <c:pt idx="14">
                  <c:v>3.6590332319707599</c:v>
                </c:pt>
                <c:pt idx="15">
                  <c:v>3.6500887947014999</c:v>
                </c:pt>
                <c:pt idx="16">
                  <c:v>4.9606801796337496</c:v>
                </c:pt>
                <c:pt idx="17">
                  <c:v>4.8738031664292798</c:v>
                </c:pt>
                <c:pt idx="18">
                  <c:v>5.1913467089885401</c:v>
                </c:pt>
                <c:pt idx="19">
                  <c:v>5.7529244625204399</c:v>
                </c:pt>
                <c:pt idx="20">
                  <c:v>5.1308907404020898</c:v>
                </c:pt>
                <c:pt idx="21">
                  <c:v>4.3619675865362799</c:v>
                </c:pt>
                <c:pt idx="22">
                  <c:v>3.6334814977676699</c:v>
                </c:pt>
                <c:pt idx="23">
                  <c:v>5.6899449299617002</c:v>
                </c:pt>
                <c:pt idx="24">
                  <c:v>4.3932614239866998</c:v>
                </c:pt>
                <c:pt idx="25">
                  <c:v>5.1180114376334496</c:v>
                </c:pt>
                <c:pt idx="26">
                  <c:v>5.8330830731724301</c:v>
                </c:pt>
                <c:pt idx="27">
                  <c:v>6.0274410210260996</c:v>
                </c:pt>
                <c:pt idx="28">
                  <c:v>6.0642192023603601</c:v>
                </c:pt>
                <c:pt idx="29">
                  <c:v>5.1749740782795204</c:v>
                </c:pt>
                <c:pt idx="30">
                  <c:v>5.1671687732175098</c:v>
                </c:pt>
                <c:pt idx="31">
                  <c:v>4.8758892094027804</c:v>
                </c:pt>
                <c:pt idx="32">
                  <c:v>3.9503629421098601</c:v>
                </c:pt>
                <c:pt idx="33">
                  <c:v>6.5448719094085499</c:v>
                </c:pt>
                <c:pt idx="34">
                  <c:v>4.6222519257795396</c:v>
                </c:pt>
                <c:pt idx="35">
                  <c:v>4.6362761959560999</c:v>
                </c:pt>
                <c:pt idx="36">
                  <c:v>5.4751238641423896</c:v>
                </c:pt>
                <c:pt idx="37">
                  <c:v>3.9296553694561598</c:v>
                </c:pt>
                <c:pt idx="38">
                  <c:v>4.90652183357843</c:v>
                </c:pt>
                <c:pt idx="39">
                  <c:v>4.0500029194419103</c:v>
                </c:pt>
                <c:pt idx="40">
                  <c:v>5.2799716947466901</c:v>
                </c:pt>
                <c:pt idx="41">
                  <c:v>5.4681865748457898</c:v>
                </c:pt>
                <c:pt idx="42">
                  <c:v>5.1243762881985999</c:v>
                </c:pt>
                <c:pt idx="43">
                  <c:v>5.6798470223455304</c:v>
                </c:pt>
                <c:pt idx="44">
                  <c:v>4.2367488591710796</c:v>
                </c:pt>
                <c:pt idx="45">
                  <c:v>4.14394727603006</c:v>
                </c:pt>
                <c:pt idx="46">
                  <c:v>5.3724821483841199</c:v>
                </c:pt>
                <c:pt idx="47">
                  <c:v>5.3092093769525004</c:v>
                </c:pt>
                <c:pt idx="48">
                  <c:v>4.9959028560833696</c:v>
                </c:pt>
                <c:pt idx="49">
                  <c:v>4.26421391257227</c:v>
                </c:pt>
                <c:pt idx="50">
                  <c:v>5.1845448548053197</c:v>
                </c:pt>
                <c:pt idx="51">
                  <c:v>4.1701081701093301</c:v>
                </c:pt>
                <c:pt idx="52">
                  <c:v>4.9881171632273498</c:v>
                </c:pt>
                <c:pt idx="53">
                  <c:v>5.4922439756366304</c:v>
                </c:pt>
                <c:pt idx="54">
                  <c:v>5.8464809019676203</c:v>
                </c:pt>
                <c:pt idx="55">
                  <c:v>5.2872722306436701</c:v>
                </c:pt>
                <c:pt idx="56">
                  <c:v>4.0165654659052796</c:v>
                </c:pt>
                <c:pt idx="57">
                  <c:v>3.5654885687492799</c:v>
                </c:pt>
                <c:pt idx="58">
                  <c:v>5.2069042582865803</c:v>
                </c:pt>
                <c:pt idx="59">
                  <c:v>6.4909352370803699</c:v>
                </c:pt>
                <c:pt idx="60">
                  <c:v>5.9358268588200698</c:v>
                </c:pt>
                <c:pt idx="61">
                  <c:v>5.0002321240574501</c:v>
                </c:pt>
                <c:pt idx="62">
                  <c:v>6.8015262154022498</c:v>
                </c:pt>
                <c:pt idx="63">
                  <c:v>5.8719640518495702</c:v>
                </c:pt>
                <c:pt idx="64">
                  <c:v>5.8504147378974602</c:v>
                </c:pt>
                <c:pt idx="65">
                  <c:v>4.7357376725403002</c:v>
                </c:pt>
                <c:pt idx="66">
                  <c:v>5.1888612149516504</c:v>
                </c:pt>
                <c:pt idx="67">
                  <c:v>5.0171205770635003</c:v>
                </c:pt>
                <c:pt idx="68">
                  <c:v>4.3593645007433004</c:v>
                </c:pt>
                <c:pt idx="69">
                  <c:v>5.3016685944276203</c:v>
                </c:pt>
                <c:pt idx="70">
                  <c:v>4.0377219496338501</c:v>
                </c:pt>
                <c:pt idx="71">
                  <c:v>6.37579163595806</c:v>
                </c:pt>
                <c:pt idx="72">
                  <c:v>3.7073104604642699</c:v>
                </c:pt>
                <c:pt idx="73">
                  <c:v>4.8301154651588698</c:v>
                </c:pt>
                <c:pt idx="74">
                  <c:v>2.6997928365177599</c:v>
                </c:pt>
                <c:pt idx="75">
                  <c:v>4.8350678889227998</c:v>
                </c:pt>
                <c:pt idx="76">
                  <c:v>5.8936407943108202</c:v>
                </c:pt>
                <c:pt idx="77">
                  <c:v>5.6964391298170796</c:v>
                </c:pt>
                <c:pt idx="78">
                  <c:v>4.9042236777874901</c:v>
                </c:pt>
                <c:pt idx="79">
                  <c:v>4.99622887758263</c:v>
                </c:pt>
                <c:pt idx="80">
                  <c:v>3.5293298671259299</c:v>
                </c:pt>
                <c:pt idx="81">
                  <c:v>3.75863044609916</c:v>
                </c:pt>
                <c:pt idx="82">
                  <c:v>5.3397402591355299</c:v>
                </c:pt>
                <c:pt idx="83">
                  <c:v>4.02560811472752</c:v>
                </c:pt>
                <c:pt idx="84">
                  <c:v>5.7326653470682896</c:v>
                </c:pt>
                <c:pt idx="85">
                  <c:v>5.0181516550558598</c:v>
                </c:pt>
                <c:pt idx="86">
                  <c:v>4.6169166769703596</c:v>
                </c:pt>
                <c:pt idx="87">
                  <c:v>5.7043505867267701</c:v>
                </c:pt>
                <c:pt idx="88">
                  <c:v>5.7925210216116199</c:v>
                </c:pt>
                <c:pt idx="89">
                  <c:v>6.0364066532619196</c:v>
                </c:pt>
                <c:pt idx="90">
                  <c:v>5.8069464940298303</c:v>
                </c:pt>
                <c:pt idx="91">
                  <c:v>5.8782271632100596</c:v>
                </c:pt>
                <c:pt idx="92">
                  <c:v>4.3561963775554498</c:v>
                </c:pt>
                <c:pt idx="93">
                  <c:v>3.6875529103446301</c:v>
                </c:pt>
                <c:pt idx="94">
                  <c:v>3.43285096675082</c:v>
                </c:pt>
                <c:pt idx="95">
                  <c:v>4.2664975503618399</c:v>
                </c:pt>
                <c:pt idx="96">
                  <c:v>4.5476471932477702</c:v>
                </c:pt>
                <c:pt idx="97">
                  <c:v>7.2301363274334598</c:v>
                </c:pt>
                <c:pt idx="98">
                  <c:v>4.1161239041061304</c:v>
                </c:pt>
                <c:pt idx="99">
                  <c:v>5.0429111428039501</c:v>
                </c:pt>
                <c:pt idx="100">
                  <c:v>4.3688697384449497</c:v>
                </c:pt>
                <c:pt idx="101">
                  <c:v>4.8300786034703496</c:v>
                </c:pt>
                <c:pt idx="102">
                  <c:v>4.5134849835957302</c:v>
                </c:pt>
                <c:pt idx="103">
                  <c:v>5.0027465787818999</c:v>
                </c:pt>
                <c:pt idx="104">
                  <c:v>5.08800693514016</c:v>
                </c:pt>
                <c:pt idx="105">
                  <c:v>3.3204168517445001</c:v>
                </c:pt>
                <c:pt idx="106">
                  <c:v>3.4966311181310399</c:v>
                </c:pt>
                <c:pt idx="107">
                  <c:v>2.8161998596453501</c:v>
                </c:pt>
                <c:pt idx="108">
                  <c:v>4.9360938633106697</c:v>
                </c:pt>
                <c:pt idx="109">
                  <c:v>5.6237506236114703</c:v>
                </c:pt>
                <c:pt idx="110">
                  <c:v>4.3362529903758604</c:v>
                </c:pt>
                <c:pt idx="111">
                  <c:v>3.2747528720105699</c:v>
                </c:pt>
                <c:pt idx="112">
                  <c:v>2.4863862672128301</c:v>
                </c:pt>
                <c:pt idx="113">
                  <c:v>3.4157169264338698</c:v>
                </c:pt>
                <c:pt idx="114">
                  <c:v>4.6073455484114003</c:v>
                </c:pt>
                <c:pt idx="115">
                  <c:v>5.6163907728734603</c:v>
                </c:pt>
                <c:pt idx="116">
                  <c:v>4.4489645293984497</c:v>
                </c:pt>
                <c:pt idx="117">
                  <c:v>2.8541083910386398</c:v>
                </c:pt>
                <c:pt idx="118">
                  <c:v>2.3425560880976102</c:v>
                </c:pt>
                <c:pt idx="119">
                  <c:v>5.1038214289979598</c:v>
                </c:pt>
                <c:pt idx="120">
                  <c:v>1.7876588192773399</c:v>
                </c:pt>
                <c:pt idx="121">
                  <c:v>4.9217990239637004</c:v>
                </c:pt>
                <c:pt idx="122">
                  <c:v>3.09985785983738</c:v>
                </c:pt>
                <c:pt idx="123">
                  <c:v>4.3710640873845596</c:v>
                </c:pt>
                <c:pt idx="124">
                  <c:v>0.97686804734117105</c:v>
                </c:pt>
                <c:pt idx="125">
                  <c:v>4.9759740022564296</c:v>
                </c:pt>
                <c:pt idx="126">
                  <c:v>3.7960189442199201</c:v>
                </c:pt>
                <c:pt idx="127">
                  <c:v>4.4462620114981002</c:v>
                </c:pt>
                <c:pt idx="128">
                  <c:v>3.8353181621527401</c:v>
                </c:pt>
                <c:pt idx="129">
                  <c:v>3.6452930026175498</c:v>
                </c:pt>
                <c:pt idx="130">
                  <c:v>3.3789080066022601</c:v>
                </c:pt>
                <c:pt idx="131">
                  <c:v>4.3410245749543304</c:v>
                </c:pt>
                <c:pt idx="132">
                  <c:v>3.1165632774475398</c:v>
                </c:pt>
                <c:pt idx="133">
                  <c:v>4.2770503438065202</c:v>
                </c:pt>
                <c:pt idx="134">
                  <c:v>3.2968761943348999</c:v>
                </c:pt>
                <c:pt idx="135">
                  <c:v>2.4451256890013999</c:v>
                </c:pt>
                <c:pt idx="136">
                  <c:v>4.4656872170736799</c:v>
                </c:pt>
                <c:pt idx="137">
                  <c:v>1.2216578230934001</c:v>
                </c:pt>
                <c:pt idx="138">
                  <c:v>3.3543690545925799</c:v>
                </c:pt>
                <c:pt idx="139">
                  <c:v>4.3227038565517999</c:v>
                </c:pt>
                <c:pt idx="140">
                  <c:v>5.0497993272205397</c:v>
                </c:pt>
                <c:pt idx="141">
                  <c:v>2.9046203823547199</c:v>
                </c:pt>
                <c:pt idx="142">
                  <c:v>3.1147456876919</c:v>
                </c:pt>
                <c:pt idx="143">
                  <c:v>5.1728098928014203</c:v>
                </c:pt>
                <c:pt idx="144">
                  <c:v>5.6634459285942702</c:v>
                </c:pt>
                <c:pt idx="145">
                  <c:v>2.8793506344975501</c:v>
                </c:pt>
                <c:pt idx="146">
                  <c:v>1.5267216259482901</c:v>
                </c:pt>
                <c:pt idx="147">
                  <c:v>3.06549740169396</c:v>
                </c:pt>
                <c:pt idx="148">
                  <c:v>5.2319497099520804</c:v>
                </c:pt>
                <c:pt idx="149">
                  <c:v>2.5444840062917602</c:v>
                </c:pt>
                <c:pt idx="150">
                  <c:v>4.1883890307335401</c:v>
                </c:pt>
                <c:pt idx="151">
                  <c:v>3.36189557940975</c:v>
                </c:pt>
                <c:pt idx="152">
                  <c:v>2.2910862323022898</c:v>
                </c:pt>
                <c:pt idx="153">
                  <c:v>4.6337278063770402</c:v>
                </c:pt>
                <c:pt idx="154">
                  <c:v>3.6958104665437599</c:v>
                </c:pt>
                <c:pt idx="155">
                  <c:v>2.2006393902107999</c:v>
                </c:pt>
                <c:pt idx="156">
                  <c:v>2.4858668742131602</c:v>
                </c:pt>
                <c:pt idx="157">
                  <c:v>3.0177830611022398</c:v>
                </c:pt>
                <c:pt idx="158">
                  <c:v>2.7833159935913199</c:v>
                </c:pt>
                <c:pt idx="159">
                  <c:v>4.1406416988567596</c:v>
                </c:pt>
                <c:pt idx="160">
                  <c:v>3.03971099013292</c:v>
                </c:pt>
                <c:pt idx="161">
                  <c:v>2.6698623761340099</c:v>
                </c:pt>
                <c:pt idx="162">
                  <c:v>2.2578290512419601</c:v>
                </c:pt>
                <c:pt idx="163">
                  <c:v>5.1026458325302801</c:v>
                </c:pt>
                <c:pt idx="164">
                  <c:v>4.2691792271588902</c:v>
                </c:pt>
                <c:pt idx="165">
                  <c:v>3.5451184725582698</c:v>
                </c:pt>
                <c:pt idx="166">
                  <c:v>3.5940236949697599</c:v>
                </c:pt>
                <c:pt idx="167">
                  <c:v>5.1514602783610499</c:v>
                </c:pt>
                <c:pt idx="168">
                  <c:v>2.9773402039658001</c:v>
                </c:pt>
                <c:pt idx="169">
                  <c:v>4.38442606981081</c:v>
                </c:pt>
                <c:pt idx="170">
                  <c:v>2.0872645177676801</c:v>
                </c:pt>
                <c:pt idx="171">
                  <c:v>2.17058900148055</c:v>
                </c:pt>
                <c:pt idx="172">
                  <c:v>-10.6520048614546</c:v>
                </c:pt>
                <c:pt idx="173">
                  <c:v>2.1215918204286601</c:v>
                </c:pt>
                <c:pt idx="174">
                  <c:v>3.7441504683326698</c:v>
                </c:pt>
                <c:pt idx="175">
                  <c:v>3.4925019256415499</c:v>
                </c:pt>
                <c:pt idx="176">
                  <c:v>4.4542393727909202</c:v>
                </c:pt>
                <c:pt idx="177">
                  <c:v>4.5598526618142801</c:v>
                </c:pt>
                <c:pt idx="178">
                  <c:v>1.74280813162601</c:v>
                </c:pt>
                <c:pt idx="179">
                  <c:v>3.3895715970401201</c:v>
                </c:pt>
                <c:pt idx="180">
                  <c:v>1.4549266039094499</c:v>
                </c:pt>
                <c:pt idx="181">
                  <c:v>3.4699403884002198</c:v>
                </c:pt>
                <c:pt idx="182">
                  <c:v>4.5867706672922202</c:v>
                </c:pt>
                <c:pt idx="183">
                  <c:v>1.8857057986057</c:v>
                </c:pt>
                <c:pt idx="184">
                  <c:v>3.6688262010291401</c:v>
                </c:pt>
                <c:pt idx="185">
                  <c:v>1.28007983510473</c:v>
                </c:pt>
                <c:pt idx="186">
                  <c:v>2.0076016049465499</c:v>
                </c:pt>
                <c:pt idx="187">
                  <c:v>3.0039107028188301</c:v>
                </c:pt>
                <c:pt idx="188">
                  <c:v>2.4662316325948601</c:v>
                </c:pt>
                <c:pt idx="189">
                  <c:v>2.11355511435855</c:v>
                </c:pt>
                <c:pt idx="190">
                  <c:v>4.1926195405006901</c:v>
                </c:pt>
                <c:pt idx="191">
                  <c:v>2.4403824946083201</c:v>
                </c:pt>
                <c:pt idx="192">
                  <c:v>3.97796972750788</c:v>
                </c:pt>
                <c:pt idx="193">
                  <c:v>4.0795403141533599</c:v>
                </c:pt>
                <c:pt idx="194">
                  <c:v>3.79928817272293</c:v>
                </c:pt>
                <c:pt idx="195">
                  <c:v>3.2940296377328999</c:v>
                </c:pt>
                <c:pt idx="196">
                  <c:v>3.0859021492448</c:v>
                </c:pt>
                <c:pt idx="197">
                  <c:v>1.09999083844965</c:v>
                </c:pt>
                <c:pt idx="198">
                  <c:v>3.8460987254486199</c:v>
                </c:pt>
                <c:pt idx="199">
                  <c:v>3.9478495263457298</c:v>
                </c:pt>
                <c:pt idx="200">
                  <c:v>3.1706868705301199</c:v>
                </c:pt>
                <c:pt idx="201">
                  <c:v>3.7788926958887799</c:v>
                </c:pt>
                <c:pt idx="202">
                  <c:v>4.4992355131094097</c:v>
                </c:pt>
                <c:pt idx="203">
                  <c:v>3.82908698969046</c:v>
                </c:pt>
                <c:pt idx="204">
                  <c:v>4.1242684026219001</c:v>
                </c:pt>
                <c:pt idx="205">
                  <c:v>4.4497816995110604</c:v>
                </c:pt>
              </c:numCache>
            </c:numRef>
          </c:xVal>
          <c:yVal>
            <c:numRef>
              <c:f>Sheet2!$C$4688:$C$4893</c:f>
              <c:numCache>
                <c:formatCode>General</c:formatCode>
                <c:ptCount val="206"/>
                <c:pt idx="0">
                  <c:v>-4.4296180739215796</c:v>
                </c:pt>
                <c:pt idx="1">
                  <c:v>-4.4987624533288804</c:v>
                </c:pt>
                <c:pt idx="2">
                  <c:v>-2.5362033881578201</c:v>
                </c:pt>
                <c:pt idx="3">
                  <c:v>-4.1040004151521199</c:v>
                </c:pt>
                <c:pt idx="4">
                  <c:v>-3.79795372553609</c:v>
                </c:pt>
                <c:pt idx="5">
                  <c:v>-4.2401019065792198</c:v>
                </c:pt>
                <c:pt idx="6">
                  <c:v>-2.5952707228349401</c:v>
                </c:pt>
                <c:pt idx="7">
                  <c:v>-1.4657792329271599</c:v>
                </c:pt>
                <c:pt idx="8">
                  <c:v>-3.9229130090726798</c:v>
                </c:pt>
                <c:pt idx="9">
                  <c:v>-3.44216196442851</c:v>
                </c:pt>
                <c:pt idx="10">
                  <c:v>-2.9593734842383301</c:v>
                </c:pt>
                <c:pt idx="11">
                  <c:v>-3.15348093002111</c:v>
                </c:pt>
                <c:pt idx="12">
                  <c:v>-2.6309041600295902</c:v>
                </c:pt>
                <c:pt idx="13">
                  <c:v>-2.3335403671192299</c:v>
                </c:pt>
                <c:pt idx="14">
                  <c:v>-3.2008285500432101</c:v>
                </c:pt>
                <c:pt idx="15">
                  <c:v>-2.3982706506753302</c:v>
                </c:pt>
                <c:pt idx="16">
                  <c:v>-2.7697391980412198</c:v>
                </c:pt>
                <c:pt idx="17">
                  <c:v>-2.21625196190897</c:v>
                </c:pt>
                <c:pt idx="18">
                  <c:v>-4.8152686336747896</c:v>
                </c:pt>
                <c:pt idx="19">
                  <c:v>-2.65530443041163</c:v>
                </c:pt>
                <c:pt idx="20">
                  <c:v>-3.39458063419336</c:v>
                </c:pt>
                <c:pt idx="21">
                  <c:v>-4.7600105655677503</c:v>
                </c:pt>
                <c:pt idx="22">
                  <c:v>-3.18238717569246</c:v>
                </c:pt>
                <c:pt idx="23">
                  <c:v>-2.6076087480259802</c:v>
                </c:pt>
                <c:pt idx="24">
                  <c:v>-3.7281183684964598</c:v>
                </c:pt>
                <c:pt idx="25">
                  <c:v>-3.5052151714872801</c:v>
                </c:pt>
                <c:pt idx="26">
                  <c:v>-3.75092480651224</c:v>
                </c:pt>
                <c:pt idx="27">
                  <c:v>-3.0015888723769502</c:v>
                </c:pt>
                <c:pt idx="28">
                  <c:v>-2.3141017687346301</c:v>
                </c:pt>
                <c:pt idx="29">
                  <c:v>-3.6988231574417298</c:v>
                </c:pt>
                <c:pt idx="30">
                  <c:v>-2.89223099673544</c:v>
                </c:pt>
                <c:pt idx="31">
                  <c:v>-4.6187402586910098</c:v>
                </c:pt>
                <c:pt idx="32">
                  <c:v>-3.78791797722445</c:v>
                </c:pt>
                <c:pt idx="33">
                  <c:v>-3.8418139107243499</c:v>
                </c:pt>
                <c:pt idx="34">
                  <c:v>-3.5609216217800901</c:v>
                </c:pt>
                <c:pt idx="35">
                  <c:v>-3.3472777438010901</c:v>
                </c:pt>
                <c:pt idx="36">
                  <c:v>-4.0358789337666598</c:v>
                </c:pt>
                <c:pt idx="37">
                  <c:v>-4.2637954839044001</c:v>
                </c:pt>
                <c:pt idx="38">
                  <c:v>-4.38562983886316</c:v>
                </c:pt>
                <c:pt idx="39">
                  <c:v>-2.7206356055802199</c:v>
                </c:pt>
                <c:pt idx="40">
                  <c:v>-3.76041064462171</c:v>
                </c:pt>
                <c:pt idx="41">
                  <c:v>-1.3475054317966899</c:v>
                </c:pt>
                <c:pt idx="42">
                  <c:v>-4.7937081134806103</c:v>
                </c:pt>
                <c:pt idx="43">
                  <c:v>-3.0959135730443199</c:v>
                </c:pt>
                <c:pt idx="44">
                  <c:v>-3.2042255697761202</c:v>
                </c:pt>
                <c:pt idx="45">
                  <c:v>-2.7183101876095601</c:v>
                </c:pt>
                <c:pt idx="46">
                  <c:v>-4.2108366805024904</c:v>
                </c:pt>
                <c:pt idx="47">
                  <c:v>-5.0131033882573997</c:v>
                </c:pt>
                <c:pt idx="48">
                  <c:v>-4.15722117349359</c:v>
                </c:pt>
                <c:pt idx="49">
                  <c:v>-2.5914260074779101</c:v>
                </c:pt>
                <c:pt idx="50">
                  <c:v>-2.5243276776532899</c:v>
                </c:pt>
                <c:pt idx="51">
                  <c:v>-5.4375534894768602</c:v>
                </c:pt>
                <c:pt idx="52">
                  <c:v>-4.8689854054751898</c:v>
                </c:pt>
                <c:pt idx="53">
                  <c:v>-4.2750788489788096</c:v>
                </c:pt>
                <c:pt idx="54">
                  <c:v>-1.9357058779413701</c:v>
                </c:pt>
                <c:pt idx="55">
                  <c:v>-5.5737447438866203</c:v>
                </c:pt>
                <c:pt idx="56">
                  <c:v>-3.34527592856662</c:v>
                </c:pt>
                <c:pt idx="57">
                  <c:v>-4.2944613690783404</c:v>
                </c:pt>
                <c:pt idx="58">
                  <c:v>-4.4295397858051597</c:v>
                </c:pt>
                <c:pt idx="59">
                  <c:v>-4.7107876269586004</c:v>
                </c:pt>
                <c:pt idx="60">
                  <c:v>-2.4109693453946299</c:v>
                </c:pt>
                <c:pt idx="61">
                  <c:v>-4.1326881424551098</c:v>
                </c:pt>
                <c:pt idx="62">
                  <c:v>-3.8856036521897099</c:v>
                </c:pt>
                <c:pt idx="63">
                  <c:v>-3.2945823496792301</c:v>
                </c:pt>
                <c:pt idx="64">
                  <c:v>-5.1550714984997903</c:v>
                </c:pt>
                <c:pt idx="65">
                  <c:v>-3.8799430895420599</c:v>
                </c:pt>
                <c:pt idx="66">
                  <c:v>-5.2467938217218899</c:v>
                </c:pt>
                <c:pt idx="67">
                  <c:v>-4.3996821463544897</c:v>
                </c:pt>
                <c:pt idx="68">
                  <c:v>-3.18771141427841</c:v>
                </c:pt>
                <c:pt idx="69">
                  <c:v>-3.6504359015521102</c:v>
                </c:pt>
                <c:pt idx="70">
                  <c:v>-3.2533898115508699</c:v>
                </c:pt>
                <c:pt idx="71">
                  <c:v>-3.7669179478446102</c:v>
                </c:pt>
                <c:pt idx="72">
                  <c:v>-3.7226027766816201</c:v>
                </c:pt>
                <c:pt idx="73">
                  <c:v>-4.1269962085711303</c:v>
                </c:pt>
                <c:pt idx="74">
                  <c:v>-3.8671952367512201</c:v>
                </c:pt>
                <c:pt idx="75">
                  <c:v>-4.6926468114681503</c:v>
                </c:pt>
                <c:pt idx="76">
                  <c:v>-4.9407403428640997</c:v>
                </c:pt>
                <c:pt idx="77">
                  <c:v>-2.6539827210731302</c:v>
                </c:pt>
                <c:pt idx="78">
                  <c:v>-4.0558597723459702</c:v>
                </c:pt>
                <c:pt idx="79">
                  <c:v>-4.5906541845095701</c:v>
                </c:pt>
                <c:pt idx="80">
                  <c:v>-1.17978702450105</c:v>
                </c:pt>
                <c:pt idx="81">
                  <c:v>-4.7456118551368203</c:v>
                </c:pt>
                <c:pt idx="82">
                  <c:v>-2.6309341976359502</c:v>
                </c:pt>
                <c:pt idx="83">
                  <c:v>-4.46256688095567</c:v>
                </c:pt>
                <c:pt idx="84">
                  <c:v>-4.9464632672873803</c:v>
                </c:pt>
                <c:pt idx="85">
                  <c:v>-3.7837209598802901</c:v>
                </c:pt>
                <c:pt idx="86">
                  <c:v>-3.6857766294963699</c:v>
                </c:pt>
                <c:pt idx="87">
                  <c:v>-3.5001110873952599</c:v>
                </c:pt>
                <c:pt idx="88">
                  <c:v>-4.4550820143991903</c:v>
                </c:pt>
                <c:pt idx="89">
                  <c:v>-3.9366725423922002</c:v>
                </c:pt>
                <c:pt idx="90">
                  <c:v>-2.52692140749157</c:v>
                </c:pt>
                <c:pt idx="91">
                  <c:v>-5.5641809232467301</c:v>
                </c:pt>
                <c:pt idx="92">
                  <c:v>-2.7347558642445802</c:v>
                </c:pt>
                <c:pt idx="93">
                  <c:v>-4.6212297774059801</c:v>
                </c:pt>
                <c:pt idx="94">
                  <c:v>-2.7042627631875802</c:v>
                </c:pt>
                <c:pt idx="95">
                  <c:v>-3.1717815190598602</c:v>
                </c:pt>
                <c:pt idx="96">
                  <c:v>-3.6839421192363702</c:v>
                </c:pt>
                <c:pt idx="97">
                  <c:v>-4.8517350799634</c:v>
                </c:pt>
                <c:pt idx="98">
                  <c:v>-3.1851137921389898</c:v>
                </c:pt>
                <c:pt idx="99">
                  <c:v>-4.0742824192236604</c:v>
                </c:pt>
                <c:pt idx="100">
                  <c:v>-3.8209888870819202</c:v>
                </c:pt>
                <c:pt idx="101">
                  <c:v>-3.4699801443423901</c:v>
                </c:pt>
                <c:pt idx="102">
                  <c:v>-4.6932547479451898</c:v>
                </c:pt>
                <c:pt idx="103">
                  <c:v>-3.1532326055908899</c:v>
                </c:pt>
                <c:pt idx="104">
                  <c:v>-4.62135868089028</c:v>
                </c:pt>
                <c:pt idx="105">
                  <c:v>-4.93317376971717</c:v>
                </c:pt>
                <c:pt idx="106">
                  <c:v>-4.1894478326636699</c:v>
                </c:pt>
                <c:pt idx="107">
                  <c:v>-3.5936024372549298</c:v>
                </c:pt>
                <c:pt idx="108">
                  <c:v>-4.5425900841673599</c:v>
                </c:pt>
                <c:pt idx="109">
                  <c:v>-2.1670401656280598</c:v>
                </c:pt>
                <c:pt idx="110">
                  <c:v>-3.1640263137403601</c:v>
                </c:pt>
                <c:pt idx="111">
                  <c:v>-4.1125004150600803</c:v>
                </c:pt>
                <c:pt idx="112">
                  <c:v>-3.2088253673466398</c:v>
                </c:pt>
                <c:pt idx="113">
                  <c:v>-2.7231733118437602</c:v>
                </c:pt>
                <c:pt idx="114">
                  <c:v>-3.5291370794916501</c:v>
                </c:pt>
                <c:pt idx="115">
                  <c:v>-1.25207601436478</c:v>
                </c:pt>
                <c:pt idx="116">
                  <c:v>-4.2845881101410397</c:v>
                </c:pt>
                <c:pt idx="117">
                  <c:v>-1.7623521233697299</c:v>
                </c:pt>
                <c:pt idx="118">
                  <c:v>-4.4384793898573598</c:v>
                </c:pt>
                <c:pt idx="119">
                  <c:v>-3.19294943284704</c:v>
                </c:pt>
                <c:pt idx="120">
                  <c:v>-1.5122205658440999</c:v>
                </c:pt>
                <c:pt idx="121">
                  <c:v>-3.4470044515971798</c:v>
                </c:pt>
                <c:pt idx="122">
                  <c:v>-2.5725813502996102</c:v>
                </c:pt>
                <c:pt idx="123">
                  <c:v>-3.7664084596788001</c:v>
                </c:pt>
                <c:pt idx="124">
                  <c:v>-2.1930741815569399</c:v>
                </c:pt>
                <c:pt idx="125">
                  <c:v>-6.6840935296373098</c:v>
                </c:pt>
                <c:pt idx="126">
                  <c:v>-3.0386225518289001</c:v>
                </c:pt>
                <c:pt idx="127">
                  <c:v>-1.9850849821601999</c:v>
                </c:pt>
                <c:pt idx="128">
                  <c:v>-3.9995562327152698</c:v>
                </c:pt>
                <c:pt idx="129">
                  <c:v>-3.0883500921128402</c:v>
                </c:pt>
                <c:pt idx="130">
                  <c:v>-3.1477280364417202</c:v>
                </c:pt>
                <c:pt idx="131">
                  <c:v>-3.3460276353623302</c:v>
                </c:pt>
                <c:pt idx="132">
                  <c:v>-2.83533832523386</c:v>
                </c:pt>
                <c:pt idx="133">
                  <c:v>-3.42315673585128</c:v>
                </c:pt>
                <c:pt idx="134">
                  <c:v>-5.1363734298899502</c:v>
                </c:pt>
                <c:pt idx="135">
                  <c:v>-2.8260416164305702</c:v>
                </c:pt>
                <c:pt idx="136">
                  <c:v>-2.57049701231545</c:v>
                </c:pt>
                <c:pt idx="137">
                  <c:v>-2.3962195856078399</c:v>
                </c:pt>
                <c:pt idx="138">
                  <c:v>-2.97572716952204</c:v>
                </c:pt>
                <c:pt idx="139">
                  <c:v>-4.4378750143490899</c:v>
                </c:pt>
                <c:pt idx="140">
                  <c:v>-2.3626760055467102</c:v>
                </c:pt>
                <c:pt idx="141">
                  <c:v>-4.2777494363138802</c:v>
                </c:pt>
                <c:pt idx="142">
                  <c:v>-5.0839699525896398</c:v>
                </c:pt>
                <c:pt idx="143">
                  <c:v>-2.22092017010513</c:v>
                </c:pt>
                <c:pt idx="144">
                  <c:v>-2.4898280290333101</c:v>
                </c:pt>
                <c:pt idx="145">
                  <c:v>-3.6708416082326698</c:v>
                </c:pt>
                <c:pt idx="146">
                  <c:v>-4.21446701756589</c:v>
                </c:pt>
                <c:pt idx="147">
                  <c:v>-3.65913172111087</c:v>
                </c:pt>
                <c:pt idx="148">
                  <c:v>-2.6315377504879498</c:v>
                </c:pt>
                <c:pt idx="149">
                  <c:v>-4.0047246246531101</c:v>
                </c:pt>
                <c:pt idx="150">
                  <c:v>-2.7064294401476099</c:v>
                </c:pt>
                <c:pt idx="151">
                  <c:v>-3.32153359700157</c:v>
                </c:pt>
                <c:pt idx="152">
                  <c:v>-3.73268828911133</c:v>
                </c:pt>
                <c:pt idx="153">
                  <c:v>-3.6553392804918201</c:v>
                </c:pt>
                <c:pt idx="154">
                  <c:v>-3.0826529143894001</c:v>
                </c:pt>
                <c:pt idx="155">
                  <c:v>-3.4194421851409098</c:v>
                </c:pt>
                <c:pt idx="156">
                  <c:v>-5.3479035159185102</c:v>
                </c:pt>
                <c:pt idx="157">
                  <c:v>-4.0222536971809602</c:v>
                </c:pt>
                <c:pt idx="158">
                  <c:v>-4.0904982007979296</c:v>
                </c:pt>
                <c:pt idx="159">
                  <c:v>-3.02431828094862</c:v>
                </c:pt>
                <c:pt idx="160">
                  <c:v>-3.39269668411412</c:v>
                </c:pt>
                <c:pt idx="161">
                  <c:v>-2.8604272866892901</c:v>
                </c:pt>
                <c:pt idx="162">
                  <c:v>-2.64273774443194</c:v>
                </c:pt>
                <c:pt idx="163">
                  <c:v>-2.43598222321658</c:v>
                </c:pt>
                <c:pt idx="164">
                  <c:v>-5.1691644885426298</c:v>
                </c:pt>
                <c:pt idx="165">
                  <c:v>-2.5344978969801999</c:v>
                </c:pt>
                <c:pt idx="166">
                  <c:v>-3.9265877362552</c:v>
                </c:pt>
                <c:pt idx="167">
                  <c:v>-4.3424746574719197</c:v>
                </c:pt>
                <c:pt idx="168">
                  <c:v>-3.0219060176312098</c:v>
                </c:pt>
                <c:pt idx="169">
                  <c:v>-2.0927552905469402</c:v>
                </c:pt>
                <c:pt idx="170">
                  <c:v>-4.2248156102002499</c:v>
                </c:pt>
                <c:pt idx="171">
                  <c:v>-4.1074963007944199</c:v>
                </c:pt>
                <c:pt idx="172">
                  <c:v>-0.50651747604230601</c:v>
                </c:pt>
                <c:pt idx="173">
                  <c:v>-4.3139677871902498</c:v>
                </c:pt>
                <c:pt idx="174">
                  <c:v>-2.7663016808364</c:v>
                </c:pt>
                <c:pt idx="175">
                  <c:v>-2.3192538109418099</c:v>
                </c:pt>
                <c:pt idx="176">
                  <c:v>-5.55636385280964</c:v>
                </c:pt>
                <c:pt idx="177">
                  <c:v>-3.50339683538113</c:v>
                </c:pt>
                <c:pt idx="178">
                  <c:v>-4.0331065662897903</c:v>
                </c:pt>
                <c:pt idx="179">
                  <c:v>-3.8552886739840702</c:v>
                </c:pt>
                <c:pt idx="180">
                  <c:v>-0.35468418742410102</c:v>
                </c:pt>
                <c:pt idx="181">
                  <c:v>-3.8878493725153498</c:v>
                </c:pt>
                <c:pt idx="182">
                  <c:v>-3.0224673555821702</c:v>
                </c:pt>
                <c:pt idx="183">
                  <c:v>-1.73048138821062</c:v>
                </c:pt>
                <c:pt idx="184">
                  <c:v>-4.0831433551654799</c:v>
                </c:pt>
                <c:pt idx="185">
                  <c:v>-3.2161782938579302</c:v>
                </c:pt>
                <c:pt idx="186">
                  <c:v>-2.7125315909058898</c:v>
                </c:pt>
                <c:pt idx="187">
                  <c:v>-1.2372196444199399</c:v>
                </c:pt>
                <c:pt idx="188">
                  <c:v>-1.8351137159001001</c:v>
                </c:pt>
                <c:pt idx="189">
                  <c:v>-2.60130345623431</c:v>
                </c:pt>
                <c:pt idx="190">
                  <c:v>-5.6488066324695296</c:v>
                </c:pt>
                <c:pt idx="191">
                  <c:v>-3.8149969482745298</c:v>
                </c:pt>
                <c:pt idx="192">
                  <c:v>-2.5189560938183999</c:v>
                </c:pt>
                <c:pt idx="193">
                  <c:v>-3.56651112709394</c:v>
                </c:pt>
                <c:pt idx="194">
                  <c:v>-3.5443015342044002</c:v>
                </c:pt>
                <c:pt idx="195">
                  <c:v>-2.6273821109273001</c:v>
                </c:pt>
                <c:pt idx="196">
                  <c:v>-2.9841520644503299</c:v>
                </c:pt>
                <c:pt idx="197">
                  <c:v>-3.4741344476342699</c:v>
                </c:pt>
                <c:pt idx="198">
                  <c:v>-2.2340129748329201</c:v>
                </c:pt>
                <c:pt idx="199">
                  <c:v>-4.3673470400658001</c:v>
                </c:pt>
                <c:pt idx="200">
                  <c:v>-3.4243659439807299</c:v>
                </c:pt>
                <c:pt idx="201">
                  <c:v>-2.79504754285291</c:v>
                </c:pt>
                <c:pt idx="202">
                  <c:v>-2.8517754507292299</c:v>
                </c:pt>
                <c:pt idx="203">
                  <c:v>-4.3023611651217699</c:v>
                </c:pt>
                <c:pt idx="204">
                  <c:v>-3.3728499711297402</c:v>
                </c:pt>
                <c:pt idx="205">
                  <c:v>-4.0232364620099599</c:v>
                </c:pt>
              </c:numCache>
            </c:numRef>
          </c:yVal>
          <c:smooth val="0"/>
          <c:extLst>
            <c:ext xmlns:c16="http://schemas.microsoft.com/office/drawing/2014/chart" uri="{C3380CC4-5D6E-409C-BE32-E72D297353CC}">
              <c16:uniqueId val="{00000002-8E0B-4D3A-9BFB-7904351D97F0}"/>
            </c:ext>
          </c:extLst>
        </c:ser>
        <c:ser>
          <c:idx val="11"/>
          <c:order val="3"/>
          <c:spPr>
            <a:ln>
              <a:noFill/>
            </a:ln>
          </c:spPr>
          <c:marker>
            <c:symbol val="circle"/>
            <c:size val="6"/>
            <c:spPr>
              <a:solidFill>
                <a:srgbClr val="FFC000"/>
              </a:solidFill>
              <a:ln>
                <a:solidFill>
                  <a:schemeClr val="tx1"/>
                </a:solidFill>
              </a:ln>
            </c:spPr>
          </c:marker>
          <c:xVal>
            <c:numRef>
              <c:f>Sheet2!$B$4658:$B$4687</c:f>
              <c:numCache>
                <c:formatCode>General</c:formatCode>
                <c:ptCount val="30"/>
                <c:pt idx="0">
                  <c:v>-0.414885060986808</c:v>
                </c:pt>
                <c:pt idx="1">
                  <c:v>0.28723553029037102</c:v>
                </c:pt>
                <c:pt idx="2">
                  <c:v>0.25178557755347802</c:v>
                </c:pt>
                <c:pt idx="3">
                  <c:v>0.978139215268921</c:v>
                </c:pt>
                <c:pt idx="4">
                  <c:v>-1.3066661099497501</c:v>
                </c:pt>
                <c:pt idx="5">
                  <c:v>1.1104091351202401</c:v>
                </c:pt>
                <c:pt idx="6">
                  <c:v>3.0471294037882601</c:v>
                </c:pt>
                <c:pt idx="7">
                  <c:v>-0.41331947298992799</c:v>
                </c:pt>
                <c:pt idx="8">
                  <c:v>-2.24096482853435</c:v>
                </c:pt>
                <c:pt idx="9">
                  <c:v>1.3276294335838299</c:v>
                </c:pt>
                <c:pt idx="10">
                  <c:v>1.82237013536912</c:v>
                </c:pt>
                <c:pt idx="11">
                  <c:v>0.55161736289961905</c:v>
                </c:pt>
                <c:pt idx="12">
                  <c:v>4.0655172184346E-2</c:v>
                </c:pt>
                <c:pt idx="13">
                  <c:v>-0.42638462704976199</c:v>
                </c:pt>
                <c:pt idx="14">
                  <c:v>1.30880584803892</c:v>
                </c:pt>
                <c:pt idx="15">
                  <c:v>1.26842816962414</c:v>
                </c:pt>
                <c:pt idx="16">
                  <c:v>0.26912027684265699</c:v>
                </c:pt>
                <c:pt idx="17">
                  <c:v>-9.39307181071473</c:v>
                </c:pt>
                <c:pt idx="18">
                  <c:v>-5.07737180737894</c:v>
                </c:pt>
                <c:pt idx="19">
                  <c:v>1.45951459830358</c:v>
                </c:pt>
                <c:pt idx="20">
                  <c:v>1.0143732196088999</c:v>
                </c:pt>
                <c:pt idx="21">
                  <c:v>-2.3202722227568602</c:v>
                </c:pt>
                <c:pt idx="22">
                  <c:v>1.4551236691602101</c:v>
                </c:pt>
                <c:pt idx="23">
                  <c:v>-0.60529040190031702</c:v>
                </c:pt>
                <c:pt idx="24">
                  <c:v>1.0170725714308499</c:v>
                </c:pt>
                <c:pt idx="25">
                  <c:v>-0.70592560089042</c:v>
                </c:pt>
                <c:pt idx="26">
                  <c:v>1.19732807366195</c:v>
                </c:pt>
                <c:pt idx="27">
                  <c:v>0.36111121918675199</c:v>
                </c:pt>
                <c:pt idx="28">
                  <c:v>0.87226532245018495</c:v>
                </c:pt>
                <c:pt idx="29">
                  <c:v>0.35132862280362598</c:v>
                </c:pt>
              </c:numCache>
            </c:numRef>
          </c:xVal>
          <c:yVal>
            <c:numRef>
              <c:f>Sheet2!$C$4658:$C$4687</c:f>
              <c:numCache>
                <c:formatCode>General</c:formatCode>
                <c:ptCount val="30"/>
                <c:pt idx="0">
                  <c:v>-4.3342737313384703</c:v>
                </c:pt>
                <c:pt idx="1">
                  <c:v>-4.6610125927038597</c:v>
                </c:pt>
                <c:pt idx="2">
                  <c:v>-3.7684798998379798</c:v>
                </c:pt>
                <c:pt idx="3">
                  <c:v>-2.8134115533965298</c:v>
                </c:pt>
                <c:pt idx="4">
                  <c:v>-2.6238453845440599</c:v>
                </c:pt>
                <c:pt idx="5">
                  <c:v>-2.1936618470604201</c:v>
                </c:pt>
                <c:pt idx="6">
                  <c:v>-3.2779100283104001</c:v>
                </c:pt>
                <c:pt idx="7">
                  <c:v>-3.86302795347672</c:v>
                </c:pt>
                <c:pt idx="8">
                  <c:v>-3.3694330438047801</c:v>
                </c:pt>
                <c:pt idx="9">
                  <c:v>-1.96611317350763</c:v>
                </c:pt>
                <c:pt idx="10">
                  <c:v>-2.4043163125929601</c:v>
                </c:pt>
                <c:pt idx="11">
                  <c:v>-2.9337018721777599</c:v>
                </c:pt>
                <c:pt idx="12">
                  <c:v>-3.1879172722263101</c:v>
                </c:pt>
                <c:pt idx="13">
                  <c:v>-2.5318179732244501</c:v>
                </c:pt>
                <c:pt idx="14">
                  <c:v>-2.8810720281730999</c:v>
                </c:pt>
                <c:pt idx="15">
                  <c:v>-2.6388219425353299</c:v>
                </c:pt>
                <c:pt idx="16">
                  <c:v>-5.0596110069250502</c:v>
                </c:pt>
                <c:pt idx="17">
                  <c:v>1.5415212753790699</c:v>
                </c:pt>
                <c:pt idx="18">
                  <c:v>-0.582828049049681</c:v>
                </c:pt>
                <c:pt idx="19">
                  <c:v>-3.36245958141533</c:v>
                </c:pt>
                <c:pt idx="20">
                  <c:v>-4.46104764325377</c:v>
                </c:pt>
                <c:pt idx="21">
                  <c:v>-2.82606765801351</c:v>
                </c:pt>
                <c:pt idx="22">
                  <c:v>-2.9029080379944601</c:v>
                </c:pt>
                <c:pt idx="23">
                  <c:v>-1.25146305552875</c:v>
                </c:pt>
                <c:pt idx="24">
                  <c:v>-2.6145822881077398</c:v>
                </c:pt>
                <c:pt idx="25">
                  <c:v>-4.3552419804787901</c:v>
                </c:pt>
                <c:pt idx="26">
                  <c:v>-2.3571128793382199</c:v>
                </c:pt>
                <c:pt idx="27">
                  <c:v>-3.8249600315712899</c:v>
                </c:pt>
                <c:pt idx="28">
                  <c:v>-3.6667529192505302</c:v>
                </c:pt>
                <c:pt idx="29">
                  <c:v>-3.5537997442808398</c:v>
                </c:pt>
              </c:numCache>
            </c:numRef>
          </c:yVal>
          <c:smooth val="0"/>
          <c:extLst>
            <c:ext xmlns:c16="http://schemas.microsoft.com/office/drawing/2014/chart" uri="{C3380CC4-5D6E-409C-BE32-E72D297353CC}">
              <c16:uniqueId val="{00000003-8E0B-4D3A-9BFB-7904351D97F0}"/>
            </c:ext>
          </c:extLst>
        </c:ser>
        <c:ser>
          <c:idx val="10"/>
          <c:order val="4"/>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8E0B-4D3A-9BFB-7904351D97F0}"/>
            </c:ext>
          </c:extLst>
        </c:ser>
        <c:ser>
          <c:idx val="8"/>
          <c:order val="5"/>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6-8E0B-4D3A-9BFB-7904351D97F0}"/>
            </c:ext>
          </c:extLst>
        </c:ser>
        <c:ser>
          <c:idx val="9"/>
          <c:order val="6"/>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7-8E0B-4D3A-9BFB-7904351D97F0}"/>
            </c:ext>
          </c:extLst>
        </c:ser>
        <c:ser>
          <c:idx val="6"/>
          <c:order val="7"/>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8-8E0B-4D3A-9BFB-7904351D97F0}"/>
            </c:ext>
          </c:extLst>
        </c:ser>
        <c:ser>
          <c:idx val="5"/>
          <c:order val="8"/>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9-8E0B-4D3A-9BFB-7904351D97F0}"/>
            </c:ext>
          </c:extLst>
        </c:ser>
        <c:ser>
          <c:idx val="4"/>
          <c:order val="9"/>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A-8E0B-4D3A-9BFB-7904351D97F0}"/>
            </c:ext>
          </c:extLst>
        </c:ser>
        <c:ser>
          <c:idx val="1"/>
          <c:order val="10"/>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B-8E0B-4D3A-9BFB-7904351D97F0}"/>
            </c:ext>
          </c:extLst>
        </c:ser>
        <c:ser>
          <c:idx val="2"/>
          <c:order val="11"/>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C-8E0B-4D3A-9BFB-7904351D97F0}"/>
            </c:ext>
          </c:extLst>
        </c:ser>
        <c:ser>
          <c:idx val="3"/>
          <c:order val="1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D-8E0B-4D3A-9BFB-7904351D97F0}"/>
            </c:ext>
          </c:extLst>
        </c:ser>
        <c:ser>
          <c:idx val="0"/>
          <c:order val="1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E-8E0B-4D3A-9BFB-7904351D97F0}"/>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62206995971728"/>
          <c:y val="3.3436213991769548E-2"/>
          <c:w val="0.86632681664201538"/>
          <c:h val="0.87290370532387151"/>
        </c:manualLayout>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BDE3-4EA7-AD24-9E228368B95C}"/>
            </c:ext>
          </c:extLst>
        </c:ser>
        <c:ser>
          <c:idx val="12"/>
          <c:order val="1"/>
          <c:spPr>
            <a:ln>
              <a:noFill/>
            </a:ln>
          </c:spPr>
          <c:marker>
            <c:symbol val="circle"/>
            <c:size val="6"/>
            <c:spPr>
              <a:ln>
                <a:solidFill>
                  <a:schemeClr val="tx1"/>
                </a:solidFill>
              </a:ln>
            </c:spPr>
          </c:marker>
          <c:xVal>
            <c:numRef>
              <c:f>Sheet2!$B$4936:$B$4952</c:f>
              <c:numCache>
                <c:formatCode>General</c:formatCode>
                <c:ptCount val="17"/>
                <c:pt idx="0">
                  <c:v>1.8357262901189</c:v>
                </c:pt>
                <c:pt idx="1">
                  <c:v>3.7712317961028901</c:v>
                </c:pt>
                <c:pt idx="2">
                  <c:v>2.6533933402946799</c:v>
                </c:pt>
                <c:pt idx="3">
                  <c:v>5.0936281455388599</c:v>
                </c:pt>
                <c:pt idx="4">
                  <c:v>2.80489955959214</c:v>
                </c:pt>
                <c:pt idx="5">
                  <c:v>3.6908242961417201</c:v>
                </c:pt>
                <c:pt idx="6">
                  <c:v>5.3846773987641301</c:v>
                </c:pt>
                <c:pt idx="7">
                  <c:v>2.8153275876525701</c:v>
                </c:pt>
                <c:pt idx="8">
                  <c:v>2.68802337854647</c:v>
                </c:pt>
                <c:pt idx="9">
                  <c:v>3.2774282147453899</c:v>
                </c:pt>
                <c:pt idx="10">
                  <c:v>3.12619741544734</c:v>
                </c:pt>
                <c:pt idx="11">
                  <c:v>4.7004189748137897</c:v>
                </c:pt>
                <c:pt idx="12">
                  <c:v>4.1117264187815703</c:v>
                </c:pt>
                <c:pt idx="13">
                  <c:v>2.0371600440329001</c:v>
                </c:pt>
                <c:pt idx="14">
                  <c:v>1.4899553357864599</c:v>
                </c:pt>
                <c:pt idx="15">
                  <c:v>3.9393174940143001</c:v>
                </c:pt>
                <c:pt idx="16">
                  <c:v>3.67201660864687</c:v>
                </c:pt>
              </c:numCache>
            </c:numRef>
          </c:xVal>
          <c:yVal>
            <c:numRef>
              <c:f>Sheet2!$C$4936:$C$4952</c:f>
              <c:numCache>
                <c:formatCode>General</c:formatCode>
                <c:ptCount val="17"/>
                <c:pt idx="0">
                  <c:v>-4.0654034587810797</c:v>
                </c:pt>
                <c:pt idx="1">
                  <c:v>-2.6783290961428801</c:v>
                </c:pt>
                <c:pt idx="2">
                  <c:v>-3.05655851801539</c:v>
                </c:pt>
                <c:pt idx="3">
                  <c:v>-3.7084328511951199</c:v>
                </c:pt>
                <c:pt idx="4">
                  <c:v>-0.57928734028266404</c:v>
                </c:pt>
                <c:pt idx="5">
                  <c:v>-2.8928187836199002</c:v>
                </c:pt>
                <c:pt idx="6">
                  <c:v>-3.9570733222109502</c:v>
                </c:pt>
                <c:pt idx="7">
                  <c:v>-3.0093066068932202</c:v>
                </c:pt>
                <c:pt idx="8">
                  <c:v>-1.5961430358364701</c:v>
                </c:pt>
                <c:pt idx="9">
                  <c:v>-1.8886064971936201</c:v>
                </c:pt>
                <c:pt idx="10">
                  <c:v>-3.9924787245643798</c:v>
                </c:pt>
                <c:pt idx="11">
                  <c:v>-3.26439935072001</c:v>
                </c:pt>
                <c:pt idx="12">
                  <c:v>-3.13752835412624</c:v>
                </c:pt>
                <c:pt idx="13">
                  <c:v>-4.0930178311794903</c:v>
                </c:pt>
                <c:pt idx="14">
                  <c:v>-6.3424347024638204</c:v>
                </c:pt>
                <c:pt idx="15">
                  <c:v>-0.66680614471362398</c:v>
                </c:pt>
                <c:pt idx="16">
                  <c:v>-1.5528820609384799</c:v>
                </c:pt>
              </c:numCache>
            </c:numRef>
          </c:yVal>
          <c:smooth val="0"/>
          <c:extLst>
            <c:ext xmlns:c16="http://schemas.microsoft.com/office/drawing/2014/chart" uri="{C3380CC4-5D6E-409C-BE32-E72D297353CC}">
              <c16:uniqueId val="{00000001-BDE3-4EA7-AD24-9E228368B95C}"/>
            </c:ext>
          </c:extLst>
        </c:ser>
        <c:ser>
          <c:idx val="13"/>
          <c:order val="2"/>
          <c:spPr>
            <a:ln w="19050" cap="rnd">
              <a:noFill/>
              <a:round/>
            </a:ln>
            <a:effectLst/>
          </c:spPr>
          <c:marker>
            <c:symbol val="circle"/>
            <c:size val="6"/>
            <c:spPr>
              <a:solidFill>
                <a:schemeClr val="accent5">
                  <a:lumMod val="60000"/>
                  <a:lumOff val="40000"/>
                </a:schemeClr>
              </a:solidFill>
              <a:ln>
                <a:solidFill>
                  <a:schemeClr val="tx1"/>
                </a:solidFill>
              </a:ln>
            </c:spPr>
          </c:marker>
          <c:xVal>
            <c:numRef>
              <c:f>Sheet2!$B$4688:$B$4893</c:f>
              <c:numCache>
                <c:formatCode>General</c:formatCode>
                <c:ptCount val="206"/>
                <c:pt idx="0">
                  <c:v>4.5243539043685601</c:v>
                </c:pt>
                <c:pt idx="1">
                  <c:v>4.6366830970231501</c:v>
                </c:pt>
                <c:pt idx="2">
                  <c:v>4.6795344900493996</c:v>
                </c:pt>
                <c:pt idx="3">
                  <c:v>5.1027188077307999</c:v>
                </c:pt>
                <c:pt idx="4">
                  <c:v>4.1637777739194997</c:v>
                </c:pt>
                <c:pt idx="5">
                  <c:v>4.3409642681382801</c:v>
                </c:pt>
                <c:pt idx="6">
                  <c:v>4.4146365953764297</c:v>
                </c:pt>
                <c:pt idx="7">
                  <c:v>4.2469298640940396</c:v>
                </c:pt>
                <c:pt idx="8">
                  <c:v>4.9948232684232599</c:v>
                </c:pt>
                <c:pt idx="9">
                  <c:v>4.4695252681094599</c:v>
                </c:pt>
                <c:pt idx="10">
                  <c:v>5.1970434309745901</c:v>
                </c:pt>
                <c:pt idx="11">
                  <c:v>4.8324107414690998</c:v>
                </c:pt>
                <c:pt idx="12">
                  <c:v>2.88928866775704</c:v>
                </c:pt>
                <c:pt idx="13">
                  <c:v>5.3059985920769197</c:v>
                </c:pt>
                <c:pt idx="14">
                  <c:v>3.6590332319707599</c:v>
                </c:pt>
                <c:pt idx="15">
                  <c:v>3.6500887947014999</c:v>
                </c:pt>
                <c:pt idx="16">
                  <c:v>4.9606801796337496</c:v>
                </c:pt>
                <c:pt idx="17">
                  <c:v>4.8738031664292798</c:v>
                </c:pt>
                <c:pt idx="18">
                  <c:v>5.1913467089885401</c:v>
                </c:pt>
                <c:pt idx="19">
                  <c:v>5.7529244625204399</c:v>
                </c:pt>
                <c:pt idx="20">
                  <c:v>5.1308907404020898</c:v>
                </c:pt>
                <c:pt idx="21">
                  <c:v>4.3619675865362799</c:v>
                </c:pt>
                <c:pt idx="22">
                  <c:v>3.6334814977676699</c:v>
                </c:pt>
                <c:pt idx="23">
                  <c:v>5.6899449299617002</c:v>
                </c:pt>
                <c:pt idx="24">
                  <c:v>4.3932614239866998</c:v>
                </c:pt>
                <c:pt idx="25">
                  <c:v>5.1180114376334496</c:v>
                </c:pt>
                <c:pt idx="26">
                  <c:v>5.8330830731724301</c:v>
                </c:pt>
                <c:pt idx="27">
                  <c:v>6.0274410210260996</c:v>
                </c:pt>
                <c:pt idx="28">
                  <c:v>6.0642192023603601</c:v>
                </c:pt>
                <c:pt idx="29">
                  <c:v>5.1749740782795204</c:v>
                </c:pt>
                <c:pt idx="30">
                  <c:v>5.1671687732175098</c:v>
                </c:pt>
                <c:pt idx="31">
                  <c:v>4.8758892094027804</c:v>
                </c:pt>
                <c:pt idx="32">
                  <c:v>3.9503629421098601</c:v>
                </c:pt>
                <c:pt idx="33">
                  <c:v>6.5448719094085499</c:v>
                </c:pt>
                <c:pt idx="34">
                  <c:v>4.6222519257795396</c:v>
                </c:pt>
                <c:pt idx="35">
                  <c:v>4.6362761959560999</c:v>
                </c:pt>
                <c:pt idx="36">
                  <c:v>5.4751238641423896</c:v>
                </c:pt>
                <c:pt idx="37">
                  <c:v>3.9296553694561598</c:v>
                </c:pt>
                <c:pt idx="38">
                  <c:v>4.90652183357843</c:v>
                </c:pt>
                <c:pt idx="39">
                  <c:v>4.0500029194419103</c:v>
                </c:pt>
                <c:pt idx="40">
                  <c:v>5.2799716947466901</c:v>
                </c:pt>
                <c:pt idx="41">
                  <c:v>5.4681865748457898</c:v>
                </c:pt>
                <c:pt idx="42">
                  <c:v>5.1243762881985999</c:v>
                </c:pt>
                <c:pt idx="43">
                  <c:v>5.6798470223455304</c:v>
                </c:pt>
                <c:pt idx="44">
                  <c:v>4.2367488591710796</c:v>
                </c:pt>
                <c:pt idx="45">
                  <c:v>4.14394727603006</c:v>
                </c:pt>
                <c:pt idx="46">
                  <c:v>5.3724821483841199</c:v>
                </c:pt>
                <c:pt idx="47">
                  <c:v>5.3092093769525004</c:v>
                </c:pt>
                <c:pt idx="48">
                  <c:v>4.9959028560833696</c:v>
                </c:pt>
                <c:pt idx="49">
                  <c:v>4.26421391257227</c:v>
                </c:pt>
                <c:pt idx="50">
                  <c:v>5.1845448548053197</c:v>
                </c:pt>
                <c:pt idx="51">
                  <c:v>4.1701081701093301</c:v>
                </c:pt>
                <c:pt idx="52">
                  <c:v>4.9881171632273498</c:v>
                </c:pt>
                <c:pt idx="53">
                  <c:v>5.4922439756366304</c:v>
                </c:pt>
                <c:pt idx="54">
                  <c:v>5.8464809019676203</c:v>
                </c:pt>
                <c:pt idx="55">
                  <c:v>5.2872722306436701</c:v>
                </c:pt>
                <c:pt idx="56">
                  <c:v>4.0165654659052796</c:v>
                </c:pt>
                <c:pt idx="57">
                  <c:v>3.5654885687492799</c:v>
                </c:pt>
                <c:pt idx="58">
                  <c:v>5.2069042582865803</c:v>
                </c:pt>
                <c:pt idx="59">
                  <c:v>6.4909352370803699</c:v>
                </c:pt>
                <c:pt idx="60">
                  <c:v>5.9358268588200698</c:v>
                </c:pt>
                <c:pt idx="61">
                  <c:v>5.0002321240574501</c:v>
                </c:pt>
                <c:pt idx="62">
                  <c:v>6.8015262154022498</c:v>
                </c:pt>
                <c:pt idx="63">
                  <c:v>5.8719640518495702</c:v>
                </c:pt>
                <c:pt idx="64">
                  <c:v>5.8504147378974602</c:v>
                </c:pt>
                <c:pt idx="65">
                  <c:v>4.7357376725403002</c:v>
                </c:pt>
                <c:pt idx="66">
                  <c:v>5.1888612149516504</c:v>
                </c:pt>
                <c:pt idx="67">
                  <c:v>5.0171205770635003</c:v>
                </c:pt>
                <c:pt idx="68">
                  <c:v>4.3593645007433004</c:v>
                </c:pt>
                <c:pt idx="69">
                  <c:v>5.3016685944276203</c:v>
                </c:pt>
                <c:pt idx="70">
                  <c:v>4.0377219496338501</c:v>
                </c:pt>
                <c:pt idx="71">
                  <c:v>6.37579163595806</c:v>
                </c:pt>
                <c:pt idx="72">
                  <c:v>3.7073104604642699</c:v>
                </c:pt>
                <c:pt idx="73">
                  <c:v>4.8301154651588698</c:v>
                </c:pt>
                <c:pt idx="74">
                  <c:v>2.6997928365177599</c:v>
                </c:pt>
                <c:pt idx="75">
                  <c:v>4.8350678889227998</c:v>
                </c:pt>
                <c:pt idx="76">
                  <c:v>5.8936407943108202</c:v>
                </c:pt>
                <c:pt idx="77">
                  <c:v>5.6964391298170796</c:v>
                </c:pt>
                <c:pt idx="78">
                  <c:v>4.9042236777874901</c:v>
                </c:pt>
                <c:pt idx="79">
                  <c:v>4.99622887758263</c:v>
                </c:pt>
                <c:pt idx="80">
                  <c:v>3.5293298671259299</c:v>
                </c:pt>
                <c:pt idx="81">
                  <c:v>3.75863044609916</c:v>
                </c:pt>
                <c:pt idx="82">
                  <c:v>5.3397402591355299</c:v>
                </c:pt>
                <c:pt idx="83">
                  <c:v>4.02560811472752</c:v>
                </c:pt>
                <c:pt idx="84">
                  <c:v>5.7326653470682896</c:v>
                </c:pt>
                <c:pt idx="85">
                  <c:v>5.0181516550558598</c:v>
                </c:pt>
                <c:pt idx="86">
                  <c:v>4.6169166769703596</c:v>
                </c:pt>
                <c:pt idx="87">
                  <c:v>5.7043505867267701</c:v>
                </c:pt>
                <c:pt idx="88">
                  <c:v>5.7925210216116199</c:v>
                </c:pt>
                <c:pt idx="89">
                  <c:v>6.0364066532619196</c:v>
                </c:pt>
                <c:pt idx="90">
                  <c:v>5.8069464940298303</c:v>
                </c:pt>
                <c:pt idx="91">
                  <c:v>5.8782271632100596</c:v>
                </c:pt>
                <c:pt idx="92">
                  <c:v>4.3561963775554498</c:v>
                </c:pt>
                <c:pt idx="93">
                  <c:v>3.6875529103446301</c:v>
                </c:pt>
                <c:pt idx="94">
                  <c:v>3.43285096675082</c:v>
                </c:pt>
                <c:pt idx="95">
                  <c:v>4.2664975503618399</c:v>
                </c:pt>
                <c:pt idx="96">
                  <c:v>4.5476471932477702</c:v>
                </c:pt>
                <c:pt idx="97">
                  <c:v>7.2301363274334598</c:v>
                </c:pt>
                <c:pt idx="98">
                  <c:v>4.1161239041061304</c:v>
                </c:pt>
                <c:pt idx="99">
                  <c:v>5.0429111428039501</c:v>
                </c:pt>
                <c:pt idx="100">
                  <c:v>4.3688697384449497</c:v>
                </c:pt>
                <c:pt idx="101">
                  <c:v>4.8300786034703496</c:v>
                </c:pt>
                <c:pt idx="102">
                  <c:v>4.5134849835957302</c:v>
                </c:pt>
                <c:pt idx="103">
                  <c:v>5.0027465787818999</c:v>
                </c:pt>
                <c:pt idx="104">
                  <c:v>5.08800693514016</c:v>
                </c:pt>
                <c:pt idx="105">
                  <c:v>3.3204168517445001</c:v>
                </c:pt>
                <c:pt idx="106">
                  <c:v>3.4966311181310399</c:v>
                </c:pt>
                <c:pt idx="107">
                  <c:v>2.8161998596453501</c:v>
                </c:pt>
                <c:pt idx="108">
                  <c:v>4.9360938633106697</c:v>
                </c:pt>
                <c:pt idx="109">
                  <c:v>5.6237506236114703</c:v>
                </c:pt>
                <c:pt idx="110">
                  <c:v>4.3362529903758604</c:v>
                </c:pt>
                <c:pt idx="111">
                  <c:v>3.2747528720105699</c:v>
                </c:pt>
                <c:pt idx="112">
                  <c:v>2.4863862672128301</c:v>
                </c:pt>
                <c:pt idx="113">
                  <c:v>3.4157169264338698</c:v>
                </c:pt>
                <c:pt idx="114">
                  <c:v>4.6073455484114003</c:v>
                </c:pt>
                <c:pt idx="115">
                  <c:v>5.6163907728734603</c:v>
                </c:pt>
                <c:pt idx="116">
                  <c:v>4.4489645293984497</c:v>
                </c:pt>
                <c:pt idx="117">
                  <c:v>2.8541083910386398</c:v>
                </c:pt>
                <c:pt idx="118">
                  <c:v>2.3425560880976102</c:v>
                </c:pt>
                <c:pt idx="119">
                  <c:v>5.1038214289979598</c:v>
                </c:pt>
                <c:pt idx="120">
                  <c:v>1.7876588192773399</c:v>
                </c:pt>
                <c:pt idx="121">
                  <c:v>4.9217990239637004</c:v>
                </c:pt>
                <c:pt idx="122">
                  <c:v>3.09985785983738</c:v>
                </c:pt>
                <c:pt idx="123">
                  <c:v>4.3710640873845596</c:v>
                </c:pt>
                <c:pt idx="124">
                  <c:v>0.97686804734117105</c:v>
                </c:pt>
                <c:pt idx="125">
                  <c:v>4.9759740022564296</c:v>
                </c:pt>
                <c:pt idx="126">
                  <c:v>3.7960189442199201</c:v>
                </c:pt>
                <c:pt idx="127">
                  <c:v>4.4462620114981002</c:v>
                </c:pt>
                <c:pt idx="128">
                  <c:v>3.8353181621527401</c:v>
                </c:pt>
                <c:pt idx="129">
                  <c:v>3.6452930026175498</c:v>
                </c:pt>
                <c:pt idx="130">
                  <c:v>3.3789080066022601</c:v>
                </c:pt>
                <c:pt idx="131">
                  <c:v>4.3410245749543304</c:v>
                </c:pt>
                <c:pt idx="132">
                  <c:v>3.1165632774475398</c:v>
                </c:pt>
                <c:pt idx="133">
                  <c:v>4.2770503438065202</c:v>
                </c:pt>
                <c:pt idx="134">
                  <c:v>3.2968761943348999</c:v>
                </c:pt>
                <c:pt idx="135">
                  <c:v>2.4451256890013999</c:v>
                </c:pt>
                <c:pt idx="136">
                  <c:v>4.4656872170736799</c:v>
                </c:pt>
                <c:pt idx="137">
                  <c:v>1.2216578230934001</c:v>
                </c:pt>
                <c:pt idx="138">
                  <c:v>3.3543690545925799</c:v>
                </c:pt>
                <c:pt idx="139">
                  <c:v>4.3227038565517999</c:v>
                </c:pt>
                <c:pt idx="140">
                  <c:v>5.0497993272205397</c:v>
                </c:pt>
                <c:pt idx="141">
                  <c:v>2.9046203823547199</c:v>
                </c:pt>
                <c:pt idx="142">
                  <c:v>3.1147456876919</c:v>
                </c:pt>
                <c:pt idx="143">
                  <c:v>5.1728098928014203</c:v>
                </c:pt>
                <c:pt idx="144">
                  <c:v>5.6634459285942702</c:v>
                </c:pt>
                <c:pt idx="145">
                  <c:v>2.8793506344975501</c:v>
                </c:pt>
                <c:pt idx="146">
                  <c:v>1.5267216259482901</c:v>
                </c:pt>
                <c:pt idx="147">
                  <c:v>3.06549740169396</c:v>
                </c:pt>
                <c:pt idx="148">
                  <c:v>5.2319497099520804</c:v>
                </c:pt>
                <c:pt idx="149">
                  <c:v>2.5444840062917602</c:v>
                </c:pt>
                <c:pt idx="150">
                  <c:v>4.1883890307335401</c:v>
                </c:pt>
                <c:pt idx="151">
                  <c:v>3.36189557940975</c:v>
                </c:pt>
                <c:pt idx="152">
                  <c:v>2.2910862323022898</c:v>
                </c:pt>
                <c:pt idx="153">
                  <c:v>4.6337278063770402</c:v>
                </c:pt>
                <c:pt idx="154">
                  <c:v>3.6958104665437599</c:v>
                </c:pt>
                <c:pt idx="155">
                  <c:v>2.2006393902107999</c:v>
                </c:pt>
                <c:pt idx="156">
                  <c:v>2.4858668742131602</c:v>
                </c:pt>
                <c:pt idx="157">
                  <c:v>3.0177830611022398</c:v>
                </c:pt>
                <c:pt idx="158">
                  <c:v>2.7833159935913199</c:v>
                </c:pt>
                <c:pt idx="159">
                  <c:v>4.1406416988567596</c:v>
                </c:pt>
                <c:pt idx="160">
                  <c:v>3.03971099013292</c:v>
                </c:pt>
                <c:pt idx="161">
                  <c:v>2.6698623761340099</c:v>
                </c:pt>
                <c:pt idx="162">
                  <c:v>2.2578290512419601</c:v>
                </c:pt>
                <c:pt idx="163">
                  <c:v>5.1026458325302801</c:v>
                </c:pt>
                <c:pt idx="164">
                  <c:v>4.2691792271588902</c:v>
                </c:pt>
                <c:pt idx="165">
                  <c:v>3.5451184725582698</c:v>
                </c:pt>
                <c:pt idx="166">
                  <c:v>3.5940236949697599</c:v>
                </c:pt>
                <c:pt idx="167">
                  <c:v>5.1514602783610499</c:v>
                </c:pt>
                <c:pt idx="168">
                  <c:v>2.9773402039658001</c:v>
                </c:pt>
                <c:pt idx="169">
                  <c:v>4.38442606981081</c:v>
                </c:pt>
                <c:pt idx="170">
                  <c:v>2.0872645177676801</c:v>
                </c:pt>
                <c:pt idx="171">
                  <c:v>2.17058900148055</c:v>
                </c:pt>
                <c:pt idx="172">
                  <c:v>-10.6520048614546</c:v>
                </c:pt>
                <c:pt idx="173">
                  <c:v>2.1215918204286601</c:v>
                </c:pt>
                <c:pt idx="174">
                  <c:v>3.7441504683326698</c:v>
                </c:pt>
                <c:pt idx="175">
                  <c:v>3.4925019256415499</c:v>
                </c:pt>
                <c:pt idx="176">
                  <c:v>4.4542393727909202</c:v>
                </c:pt>
                <c:pt idx="177">
                  <c:v>4.5598526618142801</c:v>
                </c:pt>
                <c:pt idx="178">
                  <c:v>1.74280813162601</c:v>
                </c:pt>
                <c:pt idx="179">
                  <c:v>3.3895715970401201</c:v>
                </c:pt>
                <c:pt idx="180">
                  <c:v>1.4549266039094499</c:v>
                </c:pt>
                <c:pt idx="181">
                  <c:v>3.4699403884002198</c:v>
                </c:pt>
                <c:pt idx="182">
                  <c:v>4.5867706672922202</c:v>
                </c:pt>
                <c:pt idx="183">
                  <c:v>1.8857057986057</c:v>
                </c:pt>
                <c:pt idx="184">
                  <c:v>3.6688262010291401</c:v>
                </c:pt>
                <c:pt idx="185">
                  <c:v>1.28007983510473</c:v>
                </c:pt>
                <c:pt idx="186">
                  <c:v>2.0076016049465499</c:v>
                </c:pt>
                <c:pt idx="187">
                  <c:v>3.0039107028188301</c:v>
                </c:pt>
                <c:pt idx="188">
                  <c:v>2.4662316325948601</c:v>
                </c:pt>
                <c:pt idx="189">
                  <c:v>2.11355511435855</c:v>
                </c:pt>
                <c:pt idx="190">
                  <c:v>4.1926195405006901</c:v>
                </c:pt>
                <c:pt idx="191">
                  <c:v>2.4403824946083201</c:v>
                </c:pt>
                <c:pt idx="192">
                  <c:v>3.97796972750788</c:v>
                </c:pt>
                <c:pt idx="193">
                  <c:v>4.0795403141533599</c:v>
                </c:pt>
                <c:pt idx="194">
                  <c:v>3.79928817272293</c:v>
                </c:pt>
                <c:pt idx="195">
                  <c:v>3.2940296377328999</c:v>
                </c:pt>
                <c:pt idx="196">
                  <c:v>3.0859021492448</c:v>
                </c:pt>
                <c:pt idx="197">
                  <c:v>1.09999083844965</c:v>
                </c:pt>
                <c:pt idx="198">
                  <c:v>3.8460987254486199</c:v>
                </c:pt>
                <c:pt idx="199">
                  <c:v>3.9478495263457298</c:v>
                </c:pt>
                <c:pt idx="200">
                  <c:v>3.1706868705301199</c:v>
                </c:pt>
                <c:pt idx="201">
                  <c:v>3.7788926958887799</c:v>
                </c:pt>
                <c:pt idx="202">
                  <c:v>4.4992355131094097</c:v>
                </c:pt>
                <c:pt idx="203">
                  <c:v>3.82908698969046</c:v>
                </c:pt>
                <c:pt idx="204">
                  <c:v>4.1242684026219001</c:v>
                </c:pt>
                <c:pt idx="205">
                  <c:v>4.4497816995110604</c:v>
                </c:pt>
              </c:numCache>
            </c:numRef>
          </c:xVal>
          <c:yVal>
            <c:numRef>
              <c:f>Sheet2!$C$4688:$C$4893</c:f>
              <c:numCache>
                <c:formatCode>General</c:formatCode>
                <c:ptCount val="206"/>
                <c:pt idx="0">
                  <c:v>-4.4296180739215796</c:v>
                </c:pt>
                <c:pt idx="1">
                  <c:v>-4.4987624533288804</c:v>
                </c:pt>
                <c:pt idx="2">
                  <c:v>-2.5362033881578201</c:v>
                </c:pt>
                <c:pt idx="3">
                  <c:v>-4.1040004151521199</c:v>
                </c:pt>
                <c:pt idx="4">
                  <c:v>-3.79795372553609</c:v>
                </c:pt>
                <c:pt idx="5">
                  <c:v>-4.2401019065792198</c:v>
                </c:pt>
                <c:pt idx="6">
                  <c:v>-2.5952707228349401</c:v>
                </c:pt>
                <c:pt idx="7">
                  <c:v>-1.4657792329271599</c:v>
                </c:pt>
                <c:pt idx="8">
                  <c:v>-3.9229130090726798</c:v>
                </c:pt>
                <c:pt idx="9">
                  <c:v>-3.44216196442851</c:v>
                </c:pt>
                <c:pt idx="10">
                  <c:v>-2.9593734842383301</c:v>
                </c:pt>
                <c:pt idx="11">
                  <c:v>-3.15348093002111</c:v>
                </c:pt>
                <c:pt idx="12">
                  <c:v>-2.6309041600295902</c:v>
                </c:pt>
                <c:pt idx="13">
                  <c:v>-2.3335403671192299</c:v>
                </c:pt>
                <c:pt idx="14">
                  <c:v>-3.2008285500432101</c:v>
                </c:pt>
                <c:pt idx="15">
                  <c:v>-2.3982706506753302</c:v>
                </c:pt>
                <c:pt idx="16">
                  <c:v>-2.7697391980412198</c:v>
                </c:pt>
                <c:pt idx="17">
                  <c:v>-2.21625196190897</c:v>
                </c:pt>
                <c:pt idx="18">
                  <c:v>-4.8152686336747896</c:v>
                </c:pt>
                <c:pt idx="19">
                  <c:v>-2.65530443041163</c:v>
                </c:pt>
                <c:pt idx="20">
                  <c:v>-3.39458063419336</c:v>
                </c:pt>
                <c:pt idx="21">
                  <c:v>-4.7600105655677503</c:v>
                </c:pt>
                <c:pt idx="22">
                  <c:v>-3.18238717569246</c:v>
                </c:pt>
                <c:pt idx="23">
                  <c:v>-2.6076087480259802</c:v>
                </c:pt>
                <c:pt idx="24">
                  <c:v>-3.7281183684964598</c:v>
                </c:pt>
                <c:pt idx="25">
                  <c:v>-3.5052151714872801</c:v>
                </c:pt>
                <c:pt idx="26">
                  <c:v>-3.75092480651224</c:v>
                </c:pt>
                <c:pt idx="27">
                  <c:v>-3.0015888723769502</c:v>
                </c:pt>
                <c:pt idx="28">
                  <c:v>-2.3141017687346301</c:v>
                </c:pt>
                <c:pt idx="29">
                  <c:v>-3.6988231574417298</c:v>
                </c:pt>
                <c:pt idx="30">
                  <c:v>-2.89223099673544</c:v>
                </c:pt>
                <c:pt idx="31">
                  <c:v>-4.6187402586910098</c:v>
                </c:pt>
                <c:pt idx="32">
                  <c:v>-3.78791797722445</c:v>
                </c:pt>
                <c:pt idx="33">
                  <c:v>-3.8418139107243499</c:v>
                </c:pt>
                <c:pt idx="34">
                  <c:v>-3.5609216217800901</c:v>
                </c:pt>
                <c:pt idx="35">
                  <c:v>-3.3472777438010901</c:v>
                </c:pt>
                <c:pt idx="36">
                  <c:v>-4.0358789337666598</c:v>
                </c:pt>
                <c:pt idx="37">
                  <c:v>-4.2637954839044001</c:v>
                </c:pt>
                <c:pt idx="38">
                  <c:v>-4.38562983886316</c:v>
                </c:pt>
                <c:pt idx="39">
                  <c:v>-2.7206356055802199</c:v>
                </c:pt>
                <c:pt idx="40">
                  <c:v>-3.76041064462171</c:v>
                </c:pt>
                <c:pt idx="41">
                  <c:v>-1.3475054317966899</c:v>
                </c:pt>
                <c:pt idx="42">
                  <c:v>-4.7937081134806103</c:v>
                </c:pt>
                <c:pt idx="43">
                  <c:v>-3.0959135730443199</c:v>
                </c:pt>
                <c:pt idx="44">
                  <c:v>-3.2042255697761202</c:v>
                </c:pt>
                <c:pt idx="45">
                  <c:v>-2.7183101876095601</c:v>
                </c:pt>
                <c:pt idx="46">
                  <c:v>-4.2108366805024904</c:v>
                </c:pt>
                <c:pt idx="47">
                  <c:v>-5.0131033882573997</c:v>
                </c:pt>
                <c:pt idx="48">
                  <c:v>-4.15722117349359</c:v>
                </c:pt>
                <c:pt idx="49">
                  <c:v>-2.5914260074779101</c:v>
                </c:pt>
                <c:pt idx="50">
                  <c:v>-2.5243276776532899</c:v>
                </c:pt>
                <c:pt idx="51">
                  <c:v>-5.4375534894768602</c:v>
                </c:pt>
                <c:pt idx="52">
                  <c:v>-4.8689854054751898</c:v>
                </c:pt>
                <c:pt idx="53">
                  <c:v>-4.2750788489788096</c:v>
                </c:pt>
                <c:pt idx="54">
                  <c:v>-1.9357058779413701</c:v>
                </c:pt>
                <c:pt idx="55">
                  <c:v>-5.5737447438866203</c:v>
                </c:pt>
                <c:pt idx="56">
                  <c:v>-3.34527592856662</c:v>
                </c:pt>
                <c:pt idx="57">
                  <c:v>-4.2944613690783404</c:v>
                </c:pt>
                <c:pt idx="58">
                  <c:v>-4.4295397858051597</c:v>
                </c:pt>
                <c:pt idx="59">
                  <c:v>-4.7107876269586004</c:v>
                </c:pt>
                <c:pt idx="60">
                  <c:v>-2.4109693453946299</c:v>
                </c:pt>
                <c:pt idx="61">
                  <c:v>-4.1326881424551098</c:v>
                </c:pt>
                <c:pt idx="62">
                  <c:v>-3.8856036521897099</c:v>
                </c:pt>
                <c:pt idx="63">
                  <c:v>-3.2945823496792301</c:v>
                </c:pt>
                <c:pt idx="64">
                  <c:v>-5.1550714984997903</c:v>
                </c:pt>
                <c:pt idx="65">
                  <c:v>-3.8799430895420599</c:v>
                </c:pt>
                <c:pt idx="66">
                  <c:v>-5.2467938217218899</c:v>
                </c:pt>
                <c:pt idx="67">
                  <c:v>-4.3996821463544897</c:v>
                </c:pt>
                <c:pt idx="68">
                  <c:v>-3.18771141427841</c:v>
                </c:pt>
                <c:pt idx="69">
                  <c:v>-3.6504359015521102</c:v>
                </c:pt>
                <c:pt idx="70">
                  <c:v>-3.2533898115508699</c:v>
                </c:pt>
                <c:pt idx="71">
                  <c:v>-3.7669179478446102</c:v>
                </c:pt>
                <c:pt idx="72">
                  <c:v>-3.7226027766816201</c:v>
                </c:pt>
                <c:pt idx="73">
                  <c:v>-4.1269962085711303</c:v>
                </c:pt>
                <c:pt idx="74">
                  <c:v>-3.8671952367512201</c:v>
                </c:pt>
                <c:pt idx="75">
                  <c:v>-4.6926468114681503</c:v>
                </c:pt>
                <c:pt idx="76">
                  <c:v>-4.9407403428640997</c:v>
                </c:pt>
                <c:pt idx="77">
                  <c:v>-2.6539827210731302</c:v>
                </c:pt>
                <c:pt idx="78">
                  <c:v>-4.0558597723459702</c:v>
                </c:pt>
                <c:pt idx="79">
                  <c:v>-4.5906541845095701</c:v>
                </c:pt>
                <c:pt idx="80">
                  <c:v>-1.17978702450105</c:v>
                </c:pt>
                <c:pt idx="81">
                  <c:v>-4.7456118551368203</c:v>
                </c:pt>
                <c:pt idx="82">
                  <c:v>-2.6309341976359502</c:v>
                </c:pt>
                <c:pt idx="83">
                  <c:v>-4.46256688095567</c:v>
                </c:pt>
                <c:pt idx="84">
                  <c:v>-4.9464632672873803</c:v>
                </c:pt>
                <c:pt idx="85">
                  <c:v>-3.7837209598802901</c:v>
                </c:pt>
                <c:pt idx="86">
                  <c:v>-3.6857766294963699</c:v>
                </c:pt>
                <c:pt idx="87">
                  <c:v>-3.5001110873952599</c:v>
                </c:pt>
                <c:pt idx="88">
                  <c:v>-4.4550820143991903</c:v>
                </c:pt>
                <c:pt idx="89">
                  <c:v>-3.9366725423922002</c:v>
                </c:pt>
                <c:pt idx="90">
                  <c:v>-2.52692140749157</c:v>
                </c:pt>
                <c:pt idx="91">
                  <c:v>-5.5641809232467301</c:v>
                </c:pt>
                <c:pt idx="92">
                  <c:v>-2.7347558642445802</c:v>
                </c:pt>
                <c:pt idx="93">
                  <c:v>-4.6212297774059801</c:v>
                </c:pt>
                <c:pt idx="94">
                  <c:v>-2.7042627631875802</c:v>
                </c:pt>
                <c:pt idx="95">
                  <c:v>-3.1717815190598602</c:v>
                </c:pt>
                <c:pt idx="96">
                  <c:v>-3.6839421192363702</c:v>
                </c:pt>
                <c:pt idx="97">
                  <c:v>-4.8517350799634</c:v>
                </c:pt>
                <c:pt idx="98">
                  <c:v>-3.1851137921389898</c:v>
                </c:pt>
                <c:pt idx="99">
                  <c:v>-4.0742824192236604</c:v>
                </c:pt>
                <c:pt idx="100">
                  <c:v>-3.8209888870819202</c:v>
                </c:pt>
                <c:pt idx="101">
                  <c:v>-3.4699801443423901</c:v>
                </c:pt>
                <c:pt idx="102">
                  <c:v>-4.6932547479451898</c:v>
                </c:pt>
                <c:pt idx="103">
                  <c:v>-3.1532326055908899</c:v>
                </c:pt>
                <c:pt idx="104">
                  <c:v>-4.62135868089028</c:v>
                </c:pt>
                <c:pt idx="105">
                  <c:v>-4.93317376971717</c:v>
                </c:pt>
                <c:pt idx="106">
                  <c:v>-4.1894478326636699</c:v>
                </c:pt>
                <c:pt idx="107">
                  <c:v>-3.5936024372549298</c:v>
                </c:pt>
                <c:pt idx="108">
                  <c:v>-4.5425900841673599</c:v>
                </c:pt>
                <c:pt idx="109">
                  <c:v>-2.1670401656280598</c:v>
                </c:pt>
                <c:pt idx="110">
                  <c:v>-3.1640263137403601</c:v>
                </c:pt>
                <c:pt idx="111">
                  <c:v>-4.1125004150600803</c:v>
                </c:pt>
                <c:pt idx="112">
                  <c:v>-3.2088253673466398</c:v>
                </c:pt>
                <c:pt idx="113">
                  <c:v>-2.7231733118437602</c:v>
                </c:pt>
                <c:pt idx="114">
                  <c:v>-3.5291370794916501</c:v>
                </c:pt>
                <c:pt idx="115">
                  <c:v>-1.25207601436478</c:v>
                </c:pt>
                <c:pt idx="116">
                  <c:v>-4.2845881101410397</c:v>
                </c:pt>
                <c:pt idx="117">
                  <c:v>-1.7623521233697299</c:v>
                </c:pt>
                <c:pt idx="118">
                  <c:v>-4.4384793898573598</c:v>
                </c:pt>
                <c:pt idx="119">
                  <c:v>-3.19294943284704</c:v>
                </c:pt>
                <c:pt idx="120">
                  <c:v>-1.5122205658440999</c:v>
                </c:pt>
                <c:pt idx="121">
                  <c:v>-3.4470044515971798</c:v>
                </c:pt>
                <c:pt idx="122">
                  <c:v>-2.5725813502996102</c:v>
                </c:pt>
                <c:pt idx="123">
                  <c:v>-3.7664084596788001</c:v>
                </c:pt>
                <c:pt idx="124">
                  <c:v>-2.1930741815569399</c:v>
                </c:pt>
                <c:pt idx="125">
                  <c:v>-6.6840935296373098</c:v>
                </c:pt>
                <c:pt idx="126">
                  <c:v>-3.0386225518289001</c:v>
                </c:pt>
                <c:pt idx="127">
                  <c:v>-1.9850849821601999</c:v>
                </c:pt>
                <c:pt idx="128">
                  <c:v>-3.9995562327152698</c:v>
                </c:pt>
                <c:pt idx="129">
                  <c:v>-3.0883500921128402</c:v>
                </c:pt>
                <c:pt idx="130">
                  <c:v>-3.1477280364417202</c:v>
                </c:pt>
                <c:pt idx="131">
                  <c:v>-3.3460276353623302</c:v>
                </c:pt>
                <c:pt idx="132">
                  <c:v>-2.83533832523386</c:v>
                </c:pt>
                <c:pt idx="133">
                  <c:v>-3.42315673585128</c:v>
                </c:pt>
                <c:pt idx="134">
                  <c:v>-5.1363734298899502</c:v>
                </c:pt>
                <c:pt idx="135">
                  <c:v>-2.8260416164305702</c:v>
                </c:pt>
                <c:pt idx="136">
                  <c:v>-2.57049701231545</c:v>
                </c:pt>
                <c:pt idx="137">
                  <c:v>-2.3962195856078399</c:v>
                </c:pt>
                <c:pt idx="138">
                  <c:v>-2.97572716952204</c:v>
                </c:pt>
                <c:pt idx="139">
                  <c:v>-4.4378750143490899</c:v>
                </c:pt>
                <c:pt idx="140">
                  <c:v>-2.3626760055467102</c:v>
                </c:pt>
                <c:pt idx="141">
                  <c:v>-4.2777494363138802</c:v>
                </c:pt>
                <c:pt idx="142">
                  <c:v>-5.0839699525896398</c:v>
                </c:pt>
                <c:pt idx="143">
                  <c:v>-2.22092017010513</c:v>
                </c:pt>
                <c:pt idx="144">
                  <c:v>-2.4898280290333101</c:v>
                </c:pt>
                <c:pt idx="145">
                  <c:v>-3.6708416082326698</c:v>
                </c:pt>
                <c:pt idx="146">
                  <c:v>-4.21446701756589</c:v>
                </c:pt>
                <c:pt idx="147">
                  <c:v>-3.65913172111087</c:v>
                </c:pt>
                <c:pt idx="148">
                  <c:v>-2.6315377504879498</c:v>
                </c:pt>
                <c:pt idx="149">
                  <c:v>-4.0047246246531101</c:v>
                </c:pt>
                <c:pt idx="150">
                  <c:v>-2.7064294401476099</c:v>
                </c:pt>
                <c:pt idx="151">
                  <c:v>-3.32153359700157</c:v>
                </c:pt>
                <c:pt idx="152">
                  <c:v>-3.73268828911133</c:v>
                </c:pt>
                <c:pt idx="153">
                  <c:v>-3.6553392804918201</c:v>
                </c:pt>
                <c:pt idx="154">
                  <c:v>-3.0826529143894001</c:v>
                </c:pt>
                <c:pt idx="155">
                  <c:v>-3.4194421851409098</c:v>
                </c:pt>
                <c:pt idx="156">
                  <c:v>-5.3479035159185102</c:v>
                </c:pt>
                <c:pt idx="157">
                  <c:v>-4.0222536971809602</c:v>
                </c:pt>
                <c:pt idx="158">
                  <c:v>-4.0904982007979296</c:v>
                </c:pt>
                <c:pt idx="159">
                  <c:v>-3.02431828094862</c:v>
                </c:pt>
                <c:pt idx="160">
                  <c:v>-3.39269668411412</c:v>
                </c:pt>
                <c:pt idx="161">
                  <c:v>-2.8604272866892901</c:v>
                </c:pt>
                <c:pt idx="162">
                  <c:v>-2.64273774443194</c:v>
                </c:pt>
                <c:pt idx="163">
                  <c:v>-2.43598222321658</c:v>
                </c:pt>
                <c:pt idx="164">
                  <c:v>-5.1691644885426298</c:v>
                </c:pt>
                <c:pt idx="165">
                  <c:v>-2.5344978969801999</c:v>
                </c:pt>
                <c:pt idx="166">
                  <c:v>-3.9265877362552</c:v>
                </c:pt>
                <c:pt idx="167">
                  <c:v>-4.3424746574719197</c:v>
                </c:pt>
                <c:pt idx="168">
                  <c:v>-3.0219060176312098</c:v>
                </c:pt>
                <c:pt idx="169">
                  <c:v>-2.0927552905469402</c:v>
                </c:pt>
                <c:pt idx="170">
                  <c:v>-4.2248156102002499</c:v>
                </c:pt>
                <c:pt idx="171">
                  <c:v>-4.1074963007944199</c:v>
                </c:pt>
                <c:pt idx="172">
                  <c:v>-0.50651747604230601</c:v>
                </c:pt>
                <c:pt idx="173">
                  <c:v>-4.3139677871902498</c:v>
                </c:pt>
                <c:pt idx="174">
                  <c:v>-2.7663016808364</c:v>
                </c:pt>
                <c:pt idx="175">
                  <c:v>-2.3192538109418099</c:v>
                </c:pt>
                <c:pt idx="176">
                  <c:v>-5.55636385280964</c:v>
                </c:pt>
                <c:pt idx="177">
                  <c:v>-3.50339683538113</c:v>
                </c:pt>
                <c:pt idx="178">
                  <c:v>-4.0331065662897903</c:v>
                </c:pt>
                <c:pt idx="179">
                  <c:v>-3.8552886739840702</c:v>
                </c:pt>
                <c:pt idx="180">
                  <c:v>-0.35468418742410102</c:v>
                </c:pt>
                <c:pt idx="181">
                  <c:v>-3.8878493725153498</c:v>
                </c:pt>
                <c:pt idx="182">
                  <c:v>-3.0224673555821702</c:v>
                </c:pt>
                <c:pt idx="183">
                  <c:v>-1.73048138821062</c:v>
                </c:pt>
                <c:pt idx="184">
                  <c:v>-4.0831433551654799</c:v>
                </c:pt>
                <c:pt idx="185">
                  <c:v>-3.2161782938579302</c:v>
                </c:pt>
                <c:pt idx="186">
                  <c:v>-2.7125315909058898</c:v>
                </c:pt>
                <c:pt idx="187">
                  <c:v>-1.2372196444199399</c:v>
                </c:pt>
                <c:pt idx="188">
                  <c:v>-1.8351137159001001</c:v>
                </c:pt>
                <c:pt idx="189">
                  <c:v>-2.60130345623431</c:v>
                </c:pt>
                <c:pt idx="190">
                  <c:v>-5.6488066324695296</c:v>
                </c:pt>
                <c:pt idx="191">
                  <c:v>-3.8149969482745298</c:v>
                </c:pt>
                <c:pt idx="192">
                  <c:v>-2.5189560938183999</c:v>
                </c:pt>
                <c:pt idx="193">
                  <c:v>-3.56651112709394</c:v>
                </c:pt>
                <c:pt idx="194">
                  <c:v>-3.5443015342044002</c:v>
                </c:pt>
                <c:pt idx="195">
                  <c:v>-2.6273821109273001</c:v>
                </c:pt>
                <c:pt idx="196">
                  <c:v>-2.9841520644503299</c:v>
                </c:pt>
                <c:pt idx="197">
                  <c:v>-3.4741344476342699</c:v>
                </c:pt>
                <c:pt idx="198">
                  <c:v>-2.2340129748329201</c:v>
                </c:pt>
                <c:pt idx="199">
                  <c:v>-4.3673470400658001</c:v>
                </c:pt>
                <c:pt idx="200">
                  <c:v>-3.4243659439807299</c:v>
                </c:pt>
                <c:pt idx="201">
                  <c:v>-2.79504754285291</c:v>
                </c:pt>
                <c:pt idx="202">
                  <c:v>-2.8517754507292299</c:v>
                </c:pt>
                <c:pt idx="203">
                  <c:v>-4.3023611651217699</c:v>
                </c:pt>
                <c:pt idx="204">
                  <c:v>-3.3728499711297402</c:v>
                </c:pt>
                <c:pt idx="205">
                  <c:v>-4.0232364620099599</c:v>
                </c:pt>
              </c:numCache>
            </c:numRef>
          </c:yVal>
          <c:smooth val="0"/>
          <c:extLst>
            <c:ext xmlns:c16="http://schemas.microsoft.com/office/drawing/2014/chart" uri="{C3380CC4-5D6E-409C-BE32-E72D297353CC}">
              <c16:uniqueId val="{00000002-BDE3-4EA7-AD24-9E228368B95C}"/>
            </c:ext>
          </c:extLst>
        </c:ser>
        <c:ser>
          <c:idx val="11"/>
          <c:order val="3"/>
          <c:spPr>
            <a:ln>
              <a:noFill/>
            </a:ln>
          </c:spPr>
          <c:marker>
            <c:symbol val="circle"/>
            <c:size val="6"/>
            <c:spPr>
              <a:solidFill>
                <a:srgbClr val="FFC000"/>
              </a:solidFill>
              <a:ln>
                <a:solidFill>
                  <a:schemeClr val="tx1"/>
                </a:solidFill>
              </a:ln>
            </c:spPr>
          </c:marker>
          <c:xVal>
            <c:numRef>
              <c:f>Sheet2!$B$4658:$B$4687</c:f>
              <c:numCache>
                <c:formatCode>General</c:formatCode>
                <c:ptCount val="30"/>
                <c:pt idx="0">
                  <c:v>-0.414885060986808</c:v>
                </c:pt>
                <c:pt idx="1">
                  <c:v>0.28723553029037102</c:v>
                </c:pt>
                <c:pt idx="2">
                  <c:v>0.25178557755347802</c:v>
                </c:pt>
                <c:pt idx="3">
                  <c:v>0.978139215268921</c:v>
                </c:pt>
                <c:pt idx="4">
                  <c:v>-1.3066661099497501</c:v>
                </c:pt>
                <c:pt idx="5">
                  <c:v>1.1104091351202401</c:v>
                </c:pt>
                <c:pt idx="6">
                  <c:v>3.0471294037882601</c:v>
                </c:pt>
                <c:pt idx="7">
                  <c:v>-0.41331947298992799</c:v>
                </c:pt>
                <c:pt idx="8">
                  <c:v>-2.24096482853435</c:v>
                </c:pt>
                <c:pt idx="9">
                  <c:v>1.3276294335838299</c:v>
                </c:pt>
                <c:pt idx="10">
                  <c:v>1.82237013536912</c:v>
                </c:pt>
                <c:pt idx="11">
                  <c:v>0.55161736289961905</c:v>
                </c:pt>
                <c:pt idx="12">
                  <c:v>4.0655172184346E-2</c:v>
                </c:pt>
                <c:pt idx="13">
                  <c:v>-0.42638462704976199</c:v>
                </c:pt>
                <c:pt idx="14">
                  <c:v>1.30880584803892</c:v>
                </c:pt>
                <c:pt idx="15">
                  <c:v>1.26842816962414</c:v>
                </c:pt>
                <c:pt idx="16">
                  <c:v>0.26912027684265699</c:v>
                </c:pt>
                <c:pt idx="17">
                  <c:v>-9.39307181071473</c:v>
                </c:pt>
                <c:pt idx="18">
                  <c:v>-5.07737180737894</c:v>
                </c:pt>
                <c:pt idx="19">
                  <c:v>1.45951459830358</c:v>
                </c:pt>
                <c:pt idx="20">
                  <c:v>1.0143732196088999</c:v>
                </c:pt>
                <c:pt idx="21">
                  <c:v>-2.3202722227568602</c:v>
                </c:pt>
                <c:pt idx="22">
                  <c:v>1.4551236691602101</c:v>
                </c:pt>
                <c:pt idx="23">
                  <c:v>-0.60529040190031702</c:v>
                </c:pt>
                <c:pt idx="24">
                  <c:v>1.0170725714308499</c:v>
                </c:pt>
                <c:pt idx="25">
                  <c:v>-0.70592560089042</c:v>
                </c:pt>
                <c:pt idx="26">
                  <c:v>1.19732807366195</c:v>
                </c:pt>
                <c:pt idx="27">
                  <c:v>0.36111121918675199</c:v>
                </c:pt>
                <c:pt idx="28">
                  <c:v>0.87226532245018495</c:v>
                </c:pt>
                <c:pt idx="29">
                  <c:v>0.35132862280362598</c:v>
                </c:pt>
              </c:numCache>
            </c:numRef>
          </c:xVal>
          <c:yVal>
            <c:numRef>
              <c:f>Sheet2!$C$4658:$C$4687</c:f>
              <c:numCache>
                <c:formatCode>General</c:formatCode>
                <c:ptCount val="30"/>
                <c:pt idx="0">
                  <c:v>-4.3342737313384703</c:v>
                </c:pt>
                <c:pt idx="1">
                  <c:v>-4.6610125927038597</c:v>
                </c:pt>
                <c:pt idx="2">
                  <c:v>-3.7684798998379798</c:v>
                </c:pt>
                <c:pt idx="3">
                  <c:v>-2.8134115533965298</c:v>
                </c:pt>
                <c:pt idx="4">
                  <c:v>-2.6238453845440599</c:v>
                </c:pt>
                <c:pt idx="5">
                  <c:v>-2.1936618470604201</c:v>
                </c:pt>
                <c:pt idx="6">
                  <c:v>-3.2779100283104001</c:v>
                </c:pt>
                <c:pt idx="7">
                  <c:v>-3.86302795347672</c:v>
                </c:pt>
                <c:pt idx="8">
                  <c:v>-3.3694330438047801</c:v>
                </c:pt>
                <c:pt idx="9">
                  <c:v>-1.96611317350763</c:v>
                </c:pt>
                <c:pt idx="10">
                  <c:v>-2.4043163125929601</c:v>
                </c:pt>
                <c:pt idx="11">
                  <c:v>-2.9337018721777599</c:v>
                </c:pt>
                <c:pt idx="12">
                  <c:v>-3.1879172722263101</c:v>
                </c:pt>
                <c:pt idx="13">
                  <c:v>-2.5318179732244501</c:v>
                </c:pt>
                <c:pt idx="14">
                  <c:v>-2.8810720281730999</c:v>
                </c:pt>
                <c:pt idx="15">
                  <c:v>-2.6388219425353299</c:v>
                </c:pt>
                <c:pt idx="16">
                  <c:v>-5.0596110069250502</c:v>
                </c:pt>
                <c:pt idx="17">
                  <c:v>1.5415212753790699</c:v>
                </c:pt>
                <c:pt idx="18">
                  <c:v>-0.582828049049681</c:v>
                </c:pt>
                <c:pt idx="19">
                  <c:v>-3.36245958141533</c:v>
                </c:pt>
                <c:pt idx="20">
                  <c:v>-4.46104764325377</c:v>
                </c:pt>
                <c:pt idx="21">
                  <c:v>-2.82606765801351</c:v>
                </c:pt>
                <c:pt idx="22">
                  <c:v>-2.9029080379944601</c:v>
                </c:pt>
                <c:pt idx="23">
                  <c:v>-1.25146305552875</c:v>
                </c:pt>
                <c:pt idx="24">
                  <c:v>-2.6145822881077398</c:v>
                </c:pt>
                <c:pt idx="25">
                  <c:v>-4.3552419804787901</c:v>
                </c:pt>
                <c:pt idx="26">
                  <c:v>-2.3571128793382199</c:v>
                </c:pt>
                <c:pt idx="27">
                  <c:v>-3.8249600315712899</c:v>
                </c:pt>
                <c:pt idx="28">
                  <c:v>-3.6667529192505302</c:v>
                </c:pt>
                <c:pt idx="29">
                  <c:v>-3.5537997442808398</c:v>
                </c:pt>
              </c:numCache>
            </c:numRef>
          </c:yVal>
          <c:smooth val="0"/>
          <c:extLst>
            <c:ext xmlns:c16="http://schemas.microsoft.com/office/drawing/2014/chart" uri="{C3380CC4-5D6E-409C-BE32-E72D297353CC}">
              <c16:uniqueId val="{00000003-BDE3-4EA7-AD24-9E228368B95C}"/>
            </c:ext>
          </c:extLst>
        </c:ser>
        <c:ser>
          <c:idx val="10"/>
          <c:order val="4"/>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BDE3-4EA7-AD24-9E228368B95C}"/>
            </c:ext>
          </c:extLst>
        </c:ser>
        <c:ser>
          <c:idx val="8"/>
          <c:order val="5"/>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5-BDE3-4EA7-AD24-9E228368B95C}"/>
            </c:ext>
          </c:extLst>
        </c:ser>
        <c:ser>
          <c:idx val="9"/>
          <c:order val="6"/>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6-BDE3-4EA7-AD24-9E228368B95C}"/>
            </c:ext>
          </c:extLst>
        </c:ser>
        <c:ser>
          <c:idx val="6"/>
          <c:order val="7"/>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7-BDE3-4EA7-AD24-9E228368B95C}"/>
            </c:ext>
          </c:extLst>
        </c:ser>
        <c:ser>
          <c:idx val="5"/>
          <c:order val="8"/>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8-BDE3-4EA7-AD24-9E228368B95C}"/>
            </c:ext>
          </c:extLst>
        </c:ser>
        <c:ser>
          <c:idx val="4"/>
          <c:order val="9"/>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9-BDE3-4EA7-AD24-9E228368B95C}"/>
            </c:ext>
          </c:extLst>
        </c:ser>
        <c:ser>
          <c:idx val="1"/>
          <c:order val="10"/>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A-BDE3-4EA7-AD24-9E228368B95C}"/>
            </c:ext>
          </c:extLst>
        </c:ser>
        <c:ser>
          <c:idx val="2"/>
          <c:order val="11"/>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B-BDE3-4EA7-AD24-9E228368B95C}"/>
            </c:ext>
          </c:extLst>
        </c:ser>
        <c:ser>
          <c:idx val="3"/>
          <c:order val="1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C-BDE3-4EA7-AD24-9E228368B95C}"/>
            </c:ext>
          </c:extLst>
        </c:ser>
        <c:ser>
          <c:idx val="0"/>
          <c:order val="1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D-BDE3-4EA7-AD24-9E228368B95C}"/>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62206995971728"/>
          <c:y val="3.3436213991769548E-2"/>
          <c:w val="0.86632681664201538"/>
          <c:h val="0.87290370532387151"/>
        </c:manualLayout>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F4F3-4636-8CC6-AFF903A77D27}"/>
            </c:ext>
          </c:extLst>
        </c:ser>
        <c:ser>
          <c:idx val="12"/>
          <c:order val="1"/>
          <c:spPr>
            <a:ln>
              <a:noFill/>
            </a:ln>
          </c:spPr>
          <c:marker>
            <c:symbol val="circle"/>
            <c:size val="6"/>
            <c:spPr>
              <a:ln>
                <a:solidFill>
                  <a:schemeClr val="tx1"/>
                </a:solidFill>
              </a:ln>
            </c:spPr>
          </c:marker>
          <c:xVal>
            <c:numRef>
              <c:f>Sheet2!$B$4936:$B$4952</c:f>
              <c:numCache>
                <c:formatCode>General</c:formatCode>
                <c:ptCount val="17"/>
                <c:pt idx="0">
                  <c:v>1.8357262901189</c:v>
                </c:pt>
                <c:pt idx="1">
                  <c:v>3.7712317961028901</c:v>
                </c:pt>
                <c:pt idx="2">
                  <c:v>2.6533933402946799</c:v>
                </c:pt>
                <c:pt idx="3">
                  <c:v>5.0936281455388599</c:v>
                </c:pt>
                <c:pt idx="4">
                  <c:v>2.80489955959214</c:v>
                </c:pt>
                <c:pt idx="5">
                  <c:v>3.6908242961417201</c:v>
                </c:pt>
                <c:pt idx="6">
                  <c:v>5.3846773987641301</c:v>
                </c:pt>
                <c:pt idx="7">
                  <c:v>2.8153275876525701</c:v>
                </c:pt>
                <c:pt idx="8">
                  <c:v>2.68802337854647</c:v>
                </c:pt>
                <c:pt idx="9">
                  <c:v>3.2774282147453899</c:v>
                </c:pt>
                <c:pt idx="10">
                  <c:v>3.12619741544734</c:v>
                </c:pt>
                <c:pt idx="11">
                  <c:v>4.7004189748137897</c:v>
                </c:pt>
                <c:pt idx="12">
                  <c:v>4.1117264187815703</c:v>
                </c:pt>
                <c:pt idx="13">
                  <c:v>2.0371600440329001</c:v>
                </c:pt>
                <c:pt idx="14">
                  <c:v>1.4899553357864599</c:v>
                </c:pt>
                <c:pt idx="15">
                  <c:v>3.9393174940143001</c:v>
                </c:pt>
                <c:pt idx="16">
                  <c:v>3.67201660864687</c:v>
                </c:pt>
              </c:numCache>
            </c:numRef>
          </c:xVal>
          <c:yVal>
            <c:numRef>
              <c:f>Sheet2!$C$4936:$C$4952</c:f>
              <c:numCache>
                <c:formatCode>General</c:formatCode>
                <c:ptCount val="17"/>
                <c:pt idx="0">
                  <c:v>-4.0654034587810797</c:v>
                </c:pt>
                <c:pt idx="1">
                  <c:v>-2.6783290961428801</c:v>
                </c:pt>
                <c:pt idx="2">
                  <c:v>-3.05655851801539</c:v>
                </c:pt>
                <c:pt idx="3">
                  <c:v>-3.7084328511951199</c:v>
                </c:pt>
                <c:pt idx="4">
                  <c:v>-0.57928734028266404</c:v>
                </c:pt>
                <c:pt idx="5">
                  <c:v>-2.8928187836199002</c:v>
                </c:pt>
                <c:pt idx="6">
                  <c:v>-3.9570733222109502</c:v>
                </c:pt>
                <c:pt idx="7">
                  <c:v>-3.0093066068932202</c:v>
                </c:pt>
                <c:pt idx="8">
                  <c:v>-1.5961430358364701</c:v>
                </c:pt>
                <c:pt idx="9">
                  <c:v>-1.8886064971936201</c:v>
                </c:pt>
                <c:pt idx="10">
                  <c:v>-3.9924787245643798</c:v>
                </c:pt>
                <c:pt idx="11">
                  <c:v>-3.26439935072001</c:v>
                </c:pt>
                <c:pt idx="12">
                  <c:v>-3.13752835412624</c:v>
                </c:pt>
                <c:pt idx="13">
                  <c:v>-4.0930178311794903</c:v>
                </c:pt>
                <c:pt idx="14">
                  <c:v>-6.3424347024638204</c:v>
                </c:pt>
                <c:pt idx="15">
                  <c:v>-0.66680614471362398</c:v>
                </c:pt>
                <c:pt idx="16">
                  <c:v>-1.5528820609384799</c:v>
                </c:pt>
              </c:numCache>
            </c:numRef>
          </c:yVal>
          <c:smooth val="0"/>
          <c:extLst>
            <c:ext xmlns:c16="http://schemas.microsoft.com/office/drawing/2014/chart" uri="{C3380CC4-5D6E-409C-BE32-E72D297353CC}">
              <c16:uniqueId val="{00000001-F4F3-4636-8CC6-AFF903A77D27}"/>
            </c:ext>
          </c:extLst>
        </c:ser>
        <c:ser>
          <c:idx val="13"/>
          <c:order val="2"/>
          <c:spPr>
            <a:ln w="19050" cap="rnd">
              <a:noFill/>
              <a:round/>
            </a:ln>
            <a:effectLst/>
          </c:spPr>
          <c:marker>
            <c:symbol val="circle"/>
            <c:size val="6"/>
            <c:spPr>
              <a:solidFill>
                <a:schemeClr val="accent5">
                  <a:lumMod val="60000"/>
                  <a:lumOff val="40000"/>
                </a:schemeClr>
              </a:solidFill>
              <a:ln>
                <a:solidFill>
                  <a:schemeClr val="tx1"/>
                </a:solidFill>
              </a:ln>
            </c:spPr>
          </c:marker>
          <c:xVal>
            <c:numRef>
              <c:f>Sheet2!$B$4688:$B$4893</c:f>
              <c:numCache>
                <c:formatCode>General</c:formatCode>
                <c:ptCount val="206"/>
                <c:pt idx="0">
                  <c:v>4.5243539043685601</c:v>
                </c:pt>
                <c:pt idx="1">
                  <c:v>4.6366830970231501</c:v>
                </c:pt>
                <c:pt idx="2">
                  <c:v>4.6795344900493996</c:v>
                </c:pt>
                <c:pt idx="3">
                  <c:v>5.1027188077307999</c:v>
                </c:pt>
                <c:pt idx="4">
                  <c:v>4.1637777739194997</c:v>
                </c:pt>
                <c:pt idx="5">
                  <c:v>4.3409642681382801</c:v>
                </c:pt>
                <c:pt idx="6">
                  <c:v>4.4146365953764297</c:v>
                </c:pt>
                <c:pt idx="7">
                  <c:v>4.2469298640940396</c:v>
                </c:pt>
                <c:pt idx="8">
                  <c:v>4.9948232684232599</c:v>
                </c:pt>
                <c:pt idx="9">
                  <c:v>4.4695252681094599</c:v>
                </c:pt>
                <c:pt idx="10">
                  <c:v>5.1970434309745901</c:v>
                </c:pt>
                <c:pt idx="11">
                  <c:v>4.8324107414690998</c:v>
                </c:pt>
                <c:pt idx="12">
                  <c:v>2.88928866775704</c:v>
                </c:pt>
                <c:pt idx="13">
                  <c:v>5.3059985920769197</c:v>
                </c:pt>
                <c:pt idx="14">
                  <c:v>3.6590332319707599</c:v>
                </c:pt>
                <c:pt idx="15">
                  <c:v>3.6500887947014999</c:v>
                </c:pt>
                <c:pt idx="16">
                  <c:v>4.9606801796337496</c:v>
                </c:pt>
                <c:pt idx="17">
                  <c:v>4.8738031664292798</c:v>
                </c:pt>
                <c:pt idx="18">
                  <c:v>5.1913467089885401</c:v>
                </c:pt>
                <c:pt idx="19">
                  <c:v>5.7529244625204399</c:v>
                </c:pt>
                <c:pt idx="20">
                  <c:v>5.1308907404020898</c:v>
                </c:pt>
                <c:pt idx="21">
                  <c:v>4.3619675865362799</c:v>
                </c:pt>
                <c:pt idx="22">
                  <c:v>3.6334814977676699</c:v>
                </c:pt>
                <c:pt idx="23">
                  <c:v>5.6899449299617002</c:v>
                </c:pt>
                <c:pt idx="24">
                  <c:v>4.3932614239866998</c:v>
                </c:pt>
                <c:pt idx="25">
                  <c:v>5.1180114376334496</c:v>
                </c:pt>
                <c:pt idx="26">
                  <c:v>5.8330830731724301</c:v>
                </c:pt>
                <c:pt idx="27">
                  <c:v>6.0274410210260996</c:v>
                </c:pt>
                <c:pt idx="28">
                  <c:v>6.0642192023603601</c:v>
                </c:pt>
                <c:pt idx="29">
                  <c:v>5.1749740782795204</c:v>
                </c:pt>
                <c:pt idx="30">
                  <c:v>5.1671687732175098</c:v>
                </c:pt>
                <c:pt idx="31">
                  <c:v>4.8758892094027804</c:v>
                </c:pt>
                <c:pt idx="32">
                  <c:v>3.9503629421098601</c:v>
                </c:pt>
                <c:pt idx="33">
                  <c:v>6.5448719094085499</c:v>
                </c:pt>
                <c:pt idx="34">
                  <c:v>4.6222519257795396</c:v>
                </c:pt>
                <c:pt idx="35">
                  <c:v>4.6362761959560999</c:v>
                </c:pt>
                <c:pt idx="36">
                  <c:v>5.4751238641423896</c:v>
                </c:pt>
                <c:pt idx="37">
                  <c:v>3.9296553694561598</c:v>
                </c:pt>
                <c:pt idx="38">
                  <c:v>4.90652183357843</c:v>
                </c:pt>
                <c:pt idx="39">
                  <c:v>4.0500029194419103</c:v>
                </c:pt>
                <c:pt idx="40">
                  <c:v>5.2799716947466901</c:v>
                </c:pt>
                <c:pt idx="41">
                  <c:v>5.4681865748457898</c:v>
                </c:pt>
                <c:pt idx="42">
                  <c:v>5.1243762881985999</c:v>
                </c:pt>
                <c:pt idx="43">
                  <c:v>5.6798470223455304</c:v>
                </c:pt>
                <c:pt idx="44">
                  <c:v>4.2367488591710796</c:v>
                </c:pt>
                <c:pt idx="45">
                  <c:v>4.14394727603006</c:v>
                </c:pt>
                <c:pt idx="46">
                  <c:v>5.3724821483841199</c:v>
                </c:pt>
                <c:pt idx="47">
                  <c:v>5.3092093769525004</c:v>
                </c:pt>
                <c:pt idx="48">
                  <c:v>4.9959028560833696</c:v>
                </c:pt>
                <c:pt idx="49">
                  <c:v>4.26421391257227</c:v>
                </c:pt>
                <c:pt idx="50">
                  <c:v>5.1845448548053197</c:v>
                </c:pt>
                <c:pt idx="51">
                  <c:v>4.1701081701093301</c:v>
                </c:pt>
                <c:pt idx="52">
                  <c:v>4.9881171632273498</c:v>
                </c:pt>
                <c:pt idx="53">
                  <c:v>5.4922439756366304</c:v>
                </c:pt>
                <c:pt idx="54">
                  <c:v>5.8464809019676203</c:v>
                </c:pt>
                <c:pt idx="55">
                  <c:v>5.2872722306436701</c:v>
                </c:pt>
                <c:pt idx="56">
                  <c:v>4.0165654659052796</c:v>
                </c:pt>
                <c:pt idx="57">
                  <c:v>3.5654885687492799</c:v>
                </c:pt>
                <c:pt idx="58">
                  <c:v>5.2069042582865803</c:v>
                </c:pt>
                <c:pt idx="59">
                  <c:v>6.4909352370803699</c:v>
                </c:pt>
                <c:pt idx="60">
                  <c:v>5.9358268588200698</c:v>
                </c:pt>
                <c:pt idx="61">
                  <c:v>5.0002321240574501</c:v>
                </c:pt>
                <c:pt idx="62">
                  <c:v>6.8015262154022498</c:v>
                </c:pt>
                <c:pt idx="63">
                  <c:v>5.8719640518495702</c:v>
                </c:pt>
                <c:pt idx="64">
                  <c:v>5.8504147378974602</c:v>
                </c:pt>
                <c:pt idx="65">
                  <c:v>4.7357376725403002</c:v>
                </c:pt>
                <c:pt idx="66">
                  <c:v>5.1888612149516504</c:v>
                </c:pt>
                <c:pt idx="67">
                  <c:v>5.0171205770635003</c:v>
                </c:pt>
                <c:pt idx="68">
                  <c:v>4.3593645007433004</c:v>
                </c:pt>
                <c:pt idx="69">
                  <c:v>5.3016685944276203</c:v>
                </c:pt>
                <c:pt idx="70">
                  <c:v>4.0377219496338501</c:v>
                </c:pt>
                <c:pt idx="71">
                  <c:v>6.37579163595806</c:v>
                </c:pt>
                <c:pt idx="72">
                  <c:v>3.7073104604642699</c:v>
                </c:pt>
                <c:pt idx="73">
                  <c:v>4.8301154651588698</c:v>
                </c:pt>
                <c:pt idx="74">
                  <c:v>2.6997928365177599</c:v>
                </c:pt>
                <c:pt idx="75">
                  <c:v>4.8350678889227998</c:v>
                </c:pt>
                <c:pt idx="76">
                  <c:v>5.8936407943108202</c:v>
                </c:pt>
                <c:pt idx="77">
                  <c:v>5.6964391298170796</c:v>
                </c:pt>
                <c:pt idx="78">
                  <c:v>4.9042236777874901</c:v>
                </c:pt>
                <c:pt idx="79">
                  <c:v>4.99622887758263</c:v>
                </c:pt>
                <c:pt idx="80">
                  <c:v>3.5293298671259299</c:v>
                </c:pt>
                <c:pt idx="81">
                  <c:v>3.75863044609916</c:v>
                </c:pt>
                <c:pt idx="82">
                  <c:v>5.3397402591355299</c:v>
                </c:pt>
                <c:pt idx="83">
                  <c:v>4.02560811472752</c:v>
                </c:pt>
                <c:pt idx="84">
                  <c:v>5.7326653470682896</c:v>
                </c:pt>
                <c:pt idx="85">
                  <c:v>5.0181516550558598</c:v>
                </c:pt>
                <c:pt idx="86">
                  <c:v>4.6169166769703596</c:v>
                </c:pt>
                <c:pt idx="87">
                  <c:v>5.7043505867267701</c:v>
                </c:pt>
                <c:pt idx="88">
                  <c:v>5.7925210216116199</c:v>
                </c:pt>
                <c:pt idx="89">
                  <c:v>6.0364066532619196</c:v>
                </c:pt>
                <c:pt idx="90">
                  <c:v>5.8069464940298303</c:v>
                </c:pt>
                <c:pt idx="91">
                  <c:v>5.8782271632100596</c:v>
                </c:pt>
                <c:pt idx="92">
                  <c:v>4.3561963775554498</c:v>
                </c:pt>
                <c:pt idx="93">
                  <c:v>3.6875529103446301</c:v>
                </c:pt>
                <c:pt idx="94">
                  <c:v>3.43285096675082</c:v>
                </c:pt>
                <c:pt idx="95">
                  <c:v>4.2664975503618399</c:v>
                </c:pt>
                <c:pt idx="96">
                  <c:v>4.5476471932477702</c:v>
                </c:pt>
                <c:pt idx="97">
                  <c:v>7.2301363274334598</c:v>
                </c:pt>
                <c:pt idx="98">
                  <c:v>4.1161239041061304</c:v>
                </c:pt>
                <c:pt idx="99">
                  <c:v>5.0429111428039501</c:v>
                </c:pt>
                <c:pt idx="100">
                  <c:v>4.3688697384449497</c:v>
                </c:pt>
                <c:pt idx="101">
                  <c:v>4.8300786034703496</c:v>
                </c:pt>
                <c:pt idx="102">
                  <c:v>4.5134849835957302</c:v>
                </c:pt>
                <c:pt idx="103">
                  <c:v>5.0027465787818999</c:v>
                </c:pt>
                <c:pt idx="104">
                  <c:v>5.08800693514016</c:v>
                </c:pt>
                <c:pt idx="105">
                  <c:v>3.3204168517445001</c:v>
                </c:pt>
                <c:pt idx="106">
                  <c:v>3.4966311181310399</c:v>
                </c:pt>
                <c:pt idx="107">
                  <c:v>2.8161998596453501</c:v>
                </c:pt>
                <c:pt idx="108">
                  <c:v>4.9360938633106697</c:v>
                </c:pt>
                <c:pt idx="109">
                  <c:v>5.6237506236114703</c:v>
                </c:pt>
                <c:pt idx="110">
                  <c:v>4.3362529903758604</c:v>
                </c:pt>
                <c:pt idx="111">
                  <c:v>3.2747528720105699</c:v>
                </c:pt>
                <c:pt idx="112">
                  <c:v>2.4863862672128301</c:v>
                </c:pt>
                <c:pt idx="113">
                  <c:v>3.4157169264338698</c:v>
                </c:pt>
                <c:pt idx="114">
                  <c:v>4.6073455484114003</c:v>
                </c:pt>
                <c:pt idx="115">
                  <c:v>5.6163907728734603</c:v>
                </c:pt>
                <c:pt idx="116">
                  <c:v>4.4489645293984497</c:v>
                </c:pt>
                <c:pt idx="117">
                  <c:v>2.8541083910386398</c:v>
                </c:pt>
                <c:pt idx="118">
                  <c:v>2.3425560880976102</c:v>
                </c:pt>
                <c:pt idx="119">
                  <c:v>5.1038214289979598</c:v>
                </c:pt>
                <c:pt idx="120">
                  <c:v>1.7876588192773399</c:v>
                </c:pt>
                <c:pt idx="121">
                  <c:v>4.9217990239637004</c:v>
                </c:pt>
                <c:pt idx="122">
                  <c:v>3.09985785983738</c:v>
                </c:pt>
                <c:pt idx="123">
                  <c:v>4.3710640873845596</c:v>
                </c:pt>
                <c:pt idx="124">
                  <c:v>0.97686804734117105</c:v>
                </c:pt>
                <c:pt idx="125">
                  <c:v>4.9759740022564296</c:v>
                </c:pt>
                <c:pt idx="126">
                  <c:v>3.7960189442199201</c:v>
                </c:pt>
                <c:pt idx="127">
                  <c:v>4.4462620114981002</c:v>
                </c:pt>
                <c:pt idx="128">
                  <c:v>3.8353181621527401</c:v>
                </c:pt>
                <c:pt idx="129">
                  <c:v>3.6452930026175498</c:v>
                </c:pt>
                <c:pt idx="130">
                  <c:v>3.3789080066022601</c:v>
                </c:pt>
                <c:pt idx="131">
                  <c:v>4.3410245749543304</c:v>
                </c:pt>
                <c:pt idx="132">
                  <c:v>3.1165632774475398</c:v>
                </c:pt>
                <c:pt idx="133">
                  <c:v>4.2770503438065202</c:v>
                </c:pt>
                <c:pt idx="134">
                  <c:v>3.2968761943348999</c:v>
                </c:pt>
                <c:pt idx="135">
                  <c:v>2.4451256890013999</c:v>
                </c:pt>
                <c:pt idx="136">
                  <c:v>4.4656872170736799</c:v>
                </c:pt>
                <c:pt idx="137">
                  <c:v>1.2216578230934001</c:v>
                </c:pt>
                <c:pt idx="138">
                  <c:v>3.3543690545925799</c:v>
                </c:pt>
                <c:pt idx="139">
                  <c:v>4.3227038565517999</c:v>
                </c:pt>
                <c:pt idx="140">
                  <c:v>5.0497993272205397</c:v>
                </c:pt>
                <c:pt idx="141">
                  <c:v>2.9046203823547199</c:v>
                </c:pt>
                <c:pt idx="142">
                  <c:v>3.1147456876919</c:v>
                </c:pt>
                <c:pt idx="143">
                  <c:v>5.1728098928014203</c:v>
                </c:pt>
                <c:pt idx="144">
                  <c:v>5.6634459285942702</c:v>
                </c:pt>
                <c:pt idx="145">
                  <c:v>2.8793506344975501</c:v>
                </c:pt>
                <c:pt idx="146">
                  <c:v>1.5267216259482901</c:v>
                </c:pt>
                <c:pt idx="147">
                  <c:v>3.06549740169396</c:v>
                </c:pt>
                <c:pt idx="148">
                  <c:v>5.2319497099520804</c:v>
                </c:pt>
                <c:pt idx="149">
                  <c:v>2.5444840062917602</c:v>
                </c:pt>
                <c:pt idx="150">
                  <c:v>4.1883890307335401</c:v>
                </c:pt>
                <c:pt idx="151">
                  <c:v>3.36189557940975</c:v>
                </c:pt>
                <c:pt idx="152">
                  <c:v>2.2910862323022898</c:v>
                </c:pt>
                <c:pt idx="153">
                  <c:v>4.6337278063770402</c:v>
                </c:pt>
                <c:pt idx="154">
                  <c:v>3.6958104665437599</c:v>
                </c:pt>
                <c:pt idx="155">
                  <c:v>2.2006393902107999</c:v>
                </c:pt>
                <c:pt idx="156">
                  <c:v>2.4858668742131602</c:v>
                </c:pt>
                <c:pt idx="157">
                  <c:v>3.0177830611022398</c:v>
                </c:pt>
                <c:pt idx="158">
                  <c:v>2.7833159935913199</c:v>
                </c:pt>
                <c:pt idx="159">
                  <c:v>4.1406416988567596</c:v>
                </c:pt>
                <c:pt idx="160">
                  <c:v>3.03971099013292</c:v>
                </c:pt>
                <c:pt idx="161">
                  <c:v>2.6698623761340099</c:v>
                </c:pt>
                <c:pt idx="162">
                  <c:v>2.2578290512419601</c:v>
                </c:pt>
                <c:pt idx="163">
                  <c:v>5.1026458325302801</c:v>
                </c:pt>
                <c:pt idx="164">
                  <c:v>4.2691792271588902</c:v>
                </c:pt>
                <c:pt idx="165">
                  <c:v>3.5451184725582698</c:v>
                </c:pt>
                <c:pt idx="166">
                  <c:v>3.5940236949697599</c:v>
                </c:pt>
                <c:pt idx="167">
                  <c:v>5.1514602783610499</c:v>
                </c:pt>
                <c:pt idx="168">
                  <c:v>2.9773402039658001</c:v>
                </c:pt>
                <c:pt idx="169">
                  <c:v>4.38442606981081</c:v>
                </c:pt>
                <c:pt idx="170">
                  <c:v>2.0872645177676801</c:v>
                </c:pt>
                <c:pt idx="171">
                  <c:v>2.17058900148055</c:v>
                </c:pt>
                <c:pt idx="172">
                  <c:v>-10.6520048614546</c:v>
                </c:pt>
                <c:pt idx="173">
                  <c:v>2.1215918204286601</c:v>
                </c:pt>
                <c:pt idx="174">
                  <c:v>3.7441504683326698</c:v>
                </c:pt>
                <c:pt idx="175">
                  <c:v>3.4925019256415499</c:v>
                </c:pt>
                <c:pt idx="176">
                  <c:v>4.4542393727909202</c:v>
                </c:pt>
                <c:pt idx="177">
                  <c:v>4.5598526618142801</c:v>
                </c:pt>
                <c:pt idx="178">
                  <c:v>1.74280813162601</c:v>
                </c:pt>
                <c:pt idx="179">
                  <c:v>3.3895715970401201</c:v>
                </c:pt>
                <c:pt idx="180">
                  <c:v>1.4549266039094499</c:v>
                </c:pt>
                <c:pt idx="181">
                  <c:v>3.4699403884002198</c:v>
                </c:pt>
                <c:pt idx="182">
                  <c:v>4.5867706672922202</c:v>
                </c:pt>
                <c:pt idx="183">
                  <c:v>1.8857057986057</c:v>
                </c:pt>
                <c:pt idx="184">
                  <c:v>3.6688262010291401</c:v>
                </c:pt>
                <c:pt idx="185">
                  <c:v>1.28007983510473</c:v>
                </c:pt>
                <c:pt idx="186">
                  <c:v>2.0076016049465499</c:v>
                </c:pt>
                <c:pt idx="187">
                  <c:v>3.0039107028188301</c:v>
                </c:pt>
                <c:pt idx="188">
                  <c:v>2.4662316325948601</c:v>
                </c:pt>
                <c:pt idx="189">
                  <c:v>2.11355511435855</c:v>
                </c:pt>
                <c:pt idx="190">
                  <c:v>4.1926195405006901</c:v>
                </c:pt>
                <c:pt idx="191">
                  <c:v>2.4403824946083201</c:v>
                </c:pt>
                <c:pt idx="192">
                  <c:v>3.97796972750788</c:v>
                </c:pt>
                <c:pt idx="193">
                  <c:v>4.0795403141533599</c:v>
                </c:pt>
                <c:pt idx="194">
                  <c:v>3.79928817272293</c:v>
                </c:pt>
                <c:pt idx="195">
                  <c:v>3.2940296377328999</c:v>
                </c:pt>
                <c:pt idx="196">
                  <c:v>3.0859021492448</c:v>
                </c:pt>
                <c:pt idx="197">
                  <c:v>1.09999083844965</c:v>
                </c:pt>
                <c:pt idx="198">
                  <c:v>3.8460987254486199</c:v>
                </c:pt>
                <c:pt idx="199">
                  <c:v>3.9478495263457298</c:v>
                </c:pt>
                <c:pt idx="200">
                  <c:v>3.1706868705301199</c:v>
                </c:pt>
                <c:pt idx="201">
                  <c:v>3.7788926958887799</c:v>
                </c:pt>
                <c:pt idx="202">
                  <c:v>4.4992355131094097</c:v>
                </c:pt>
                <c:pt idx="203">
                  <c:v>3.82908698969046</c:v>
                </c:pt>
                <c:pt idx="204">
                  <c:v>4.1242684026219001</c:v>
                </c:pt>
                <c:pt idx="205">
                  <c:v>4.4497816995110604</c:v>
                </c:pt>
              </c:numCache>
            </c:numRef>
          </c:xVal>
          <c:yVal>
            <c:numRef>
              <c:f>Sheet2!$C$4688:$C$4893</c:f>
              <c:numCache>
                <c:formatCode>General</c:formatCode>
                <c:ptCount val="206"/>
                <c:pt idx="0">
                  <c:v>-4.4296180739215796</c:v>
                </c:pt>
                <c:pt idx="1">
                  <c:v>-4.4987624533288804</c:v>
                </c:pt>
                <c:pt idx="2">
                  <c:v>-2.5362033881578201</c:v>
                </c:pt>
                <c:pt idx="3">
                  <c:v>-4.1040004151521199</c:v>
                </c:pt>
                <c:pt idx="4">
                  <c:v>-3.79795372553609</c:v>
                </c:pt>
                <c:pt idx="5">
                  <c:v>-4.2401019065792198</c:v>
                </c:pt>
                <c:pt idx="6">
                  <c:v>-2.5952707228349401</c:v>
                </c:pt>
                <c:pt idx="7">
                  <c:v>-1.4657792329271599</c:v>
                </c:pt>
                <c:pt idx="8">
                  <c:v>-3.9229130090726798</c:v>
                </c:pt>
                <c:pt idx="9">
                  <c:v>-3.44216196442851</c:v>
                </c:pt>
                <c:pt idx="10">
                  <c:v>-2.9593734842383301</c:v>
                </c:pt>
                <c:pt idx="11">
                  <c:v>-3.15348093002111</c:v>
                </c:pt>
                <c:pt idx="12">
                  <c:v>-2.6309041600295902</c:v>
                </c:pt>
                <c:pt idx="13">
                  <c:v>-2.3335403671192299</c:v>
                </c:pt>
                <c:pt idx="14">
                  <c:v>-3.2008285500432101</c:v>
                </c:pt>
                <c:pt idx="15">
                  <c:v>-2.3982706506753302</c:v>
                </c:pt>
                <c:pt idx="16">
                  <c:v>-2.7697391980412198</c:v>
                </c:pt>
                <c:pt idx="17">
                  <c:v>-2.21625196190897</c:v>
                </c:pt>
                <c:pt idx="18">
                  <c:v>-4.8152686336747896</c:v>
                </c:pt>
                <c:pt idx="19">
                  <c:v>-2.65530443041163</c:v>
                </c:pt>
                <c:pt idx="20">
                  <c:v>-3.39458063419336</c:v>
                </c:pt>
                <c:pt idx="21">
                  <c:v>-4.7600105655677503</c:v>
                </c:pt>
                <c:pt idx="22">
                  <c:v>-3.18238717569246</c:v>
                </c:pt>
                <c:pt idx="23">
                  <c:v>-2.6076087480259802</c:v>
                </c:pt>
                <c:pt idx="24">
                  <c:v>-3.7281183684964598</c:v>
                </c:pt>
                <c:pt idx="25">
                  <c:v>-3.5052151714872801</c:v>
                </c:pt>
                <c:pt idx="26">
                  <c:v>-3.75092480651224</c:v>
                </c:pt>
                <c:pt idx="27">
                  <c:v>-3.0015888723769502</c:v>
                </c:pt>
                <c:pt idx="28">
                  <c:v>-2.3141017687346301</c:v>
                </c:pt>
                <c:pt idx="29">
                  <c:v>-3.6988231574417298</c:v>
                </c:pt>
                <c:pt idx="30">
                  <c:v>-2.89223099673544</c:v>
                </c:pt>
                <c:pt idx="31">
                  <c:v>-4.6187402586910098</c:v>
                </c:pt>
                <c:pt idx="32">
                  <c:v>-3.78791797722445</c:v>
                </c:pt>
                <c:pt idx="33">
                  <c:v>-3.8418139107243499</c:v>
                </c:pt>
                <c:pt idx="34">
                  <c:v>-3.5609216217800901</c:v>
                </c:pt>
                <c:pt idx="35">
                  <c:v>-3.3472777438010901</c:v>
                </c:pt>
                <c:pt idx="36">
                  <c:v>-4.0358789337666598</c:v>
                </c:pt>
                <c:pt idx="37">
                  <c:v>-4.2637954839044001</c:v>
                </c:pt>
                <c:pt idx="38">
                  <c:v>-4.38562983886316</c:v>
                </c:pt>
                <c:pt idx="39">
                  <c:v>-2.7206356055802199</c:v>
                </c:pt>
                <c:pt idx="40">
                  <c:v>-3.76041064462171</c:v>
                </c:pt>
                <c:pt idx="41">
                  <c:v>-1.3475054317966899</c:v>
                </c:pt>
                <c:pt idx="42">
                  <c:v>-4.7937081134806103</c:v>
                </c:pt>
                <c:pt idx="43">
                  <c:v>-3.0959135730443199</c:v>
                </c:pt>
                <c:pt idx="44">
                  <c:v>-3.2042255697761202</c:v>
                </c:pt>
                <c:pt idx="45">
                  <c:v>-2.7183101876095601</c:v>
                </c:pt>
                <c:pt idx="46">
                  <c:v>-4.2108366805024904</c:v>
                </c:pt>
                <c:pt idx="47">
                  <c:v>-5.0131033882573997</c:v>
                </c:pt>
                <c:pt idx="48">
                  <c:v>-4.15722117349359</c:v>
                </c:pt>
                <c:pt idx="49">
                  <c:v>-2.5914260074779101</c:v>
                </c:pt>
                <c:pt idx="50">
                  <c:v>-2.5243276776532899</c:v>
                </c:pt>
                <c:pt idx="51">
                  <c:v>-5.4375534894768602</c:v>
                </c:pt>
                <c:pt idx="52">
                  <c:v>-4.8689854054751898</c:v>
                </c:pt>
                <c:pt idx="53">
                  <c:v>-4.2750788489788096</c:v>
                </c:pt>
                <c:pt idx="54">
                  <c:v>-1.9357058779413701</c:v>
                </c:pt>
                <c:pt idx="55">
                  <c:v>-5.5737447438866203</c:v>
                </c:pt>
                <c:pt idx="56">
                  <c:v>-3.34527592856662</c:v>
                </c:pt>
                <c:pt idx="57">
                  <c:v>-4.2944613690783404</c:v>
                </c:pt>
                <c:pt idx="58">
                  <c:v>-4.4295397858051597</c:v>
                </c:pt>
                <c:pt idx="59">
                  <c:v>-4.7107876269586004</c:v>
                </c:pt>
                <c:pt idx="60">
                  <c:v>-2.4109693453946299</c:v>
                </c:pt>
                <c:pt idx="61">
                  <c:v>-4.1326881424551098</c:v>
                </c:pt>
                <c:pt idx="62">
                  <c:v>-3.8856036521897099</c:v>
                </c:pt>
                <c:pt idx="63">
                  <c:v>-3.2945823496792301</c:v>
                </c:pt>
                <c:pt idx="64">
                  <c:v>-5.1550714984997903</c:v>
                </c:pt>
                <c:pt idx="65">
                  <c:v>-3.8799430895420599</c:v>
                </c:pt>
                <c:pt idx="66">
                  <c:v>-5.2467938217218899</c:v>
                </c:pt>
                <c:pt idx="67">
                  <c:v>-4.3996821463544897</c:v>
                </c:pt>
                <c:pt idx="68">
                  <c:v>-3.18771141427841</c:v>
                </c:pt>
                <c:pt idx="69">
                  <c:v>-3.6504359015521102</c:v>
                </c:pt>
                <c:pt idx="70">
                  <c:v>-3.2533898115508699</c:v>
                </c:pt>
                <c:pt idx="71">
                  <c:v>-3.7669179478446102</c:v>
                </c:pt>
                <c:pt idx="72">
                  <c:v>-3.7226027766816201</c:v>
                </c:pt>
                <c:pt idx="73">
                  <c:v>-4.1269962085711303</c:v>
                </c:pt>
                <c:pt idx="74">
                  <c:v>-3.8671952367512201</c:v>
                </c:pt>
                <c:pt idx="75">
                  <c:v>-4.6926468114681503</c:v>
                </c:pt>
                <c:pt idx="76">
                  <c:v>-4.9407403428640997</c:v>
                </c:pt>
                <c:pt idx="77">
                  <c:v>-2.6539827210731302</c:v>
                </c:pt>
                <c:pt idx="78">
                  <c:v>-4.0558597723459702</c:v>
                </c:pt>
                <c:pt idx="79">
                  <c:v>-4.5906541845095701</c:v>
                </c:pt>
                <c:pt idx="80">
                  <c:v>-1.17978702450105</c:v>
                </c:pt>
                <c:pt idx="81">
                  <c:v>-4.7456118551368203</c:v>
                </c:pt>
                <c:pt idx="82">
                  <c:v>-2.6309341976359502</c:v>
                </c:pt>
                <c:pt idx="83">
                  <c:v>-4.46256688095567</c:v>
                </c:pt>
                <c:pt idx="84">
                  <c:v>-4.9464632672873803</c:v>
                </c:pt>
                <c:pt idx="85">
                  <c:v>-3.7837209598802901</c:v>
                </c:pt>
                <c:pt idx="86">
                  <c:v>-3.6857766294963699</c:v>
                </c:pt>
                <c:pt idx="87">
                  <c:v>-3.5001110873952599</c:v>
                </c:pt>
                <c:pt idx="88">
                  <c:v>-4.4550820143991903</c:v>
                </c:pt>
                <c:pt idx="89">
                  <c:v>-3.9366725423922002</c:v>
                </c:pt>
                <c:pt idx="90">
                  <c:v>-2.52692140749157</c:v>
                </c:pt>
                <c:pt idx="91">
                  <c:v>-5.5641809232467301</c:v>
                </c:pt>
                <c:pt idx="92">
                  <c:v>-2.7347558642445802</c:v>
                </c:pt>
                <c:pt idx="93">
                  <c:v>-4.6212297774059801</c:v>
                </c:pt>
                <c:pt idx="94">
                  <c:v>-2.7042627631875802</c:v>
                </c:pt>
                <c:pt idx="95">
                  <c:v>-3.1717815190598602</c:v>
                </c:pt>
                <c:pt idx="96">
                  <c:v>-3.6839421192363702</c:v>
                </c:pt>
                <c:pt idx="97">
                  <c:v>-4.8517350799634</c:v>
                </c:pt>
                <c:pt idx="98">
                  <c:v>-3.1851137921389898</c:v>
                </c:pt>
                <c:pt idx="99">
                  <c:v>-4.0742824192236604</c:v>
                </c:pt>
                <c:pt idx="100">
                  <c:v>-3.8209888870819202</c:v>
                </c:pt>
                <c:pt idx="101">
                  <c:v>-3.4699801443423901</c:v>
                </c:pt>
                <c:pt idx="102">
                  <c:v>-4.6932547479451898</c:v>
                </c:pt>
                <c:pt idx="103">
                  <c:v>-3.1532326055908899</c:v>
                </c:pt>
                <c:pt idx="104">
                  <c:v>-4.62135868089028</c:v>
                </c:pt>
                <c:pt idx="105">
                  <c:v>-4.93317376971717</c:v>
                </c:pt>
                <c:pt idx="106">
                  <c:v>-4.1894478326636699</c:v>
                </c:pt>
                <c:pt idx="107">
                  <c:v>-3.5936024372549298</c:v>
                </c:pt>
                <c:pt idx="108">
                  <c:v>-4.5425900841673599</c:v>
                </c:pt>
                <c:pt idx="109">
                  <c:v>-2.1670401656280598</c:v>
                </c:pt>
                <c:pt idx="110">
                  <c:v>-3.1640263137403601</c:v>
                </c:pt>
                <c:pt idx="111">
                  <c:v>-4.1125004150600803</c:v>
                </c:pt>
                <c:pt idx="112">
                  <c:v>-3.2088253673466398</c:v>
                </c:pt>
                <c:pt idx="113">
                  <c:v>-2.7231733118437602</c:v>
                </c:pt>
                <c:pt idx="114">
                  <c:v>-3.5291370794916501</c:v>
                </c:pt>
                <c:pt idx="115">
                  <c:v>-1.25207601436478</c:v>
                </c:pt>
                <c:pt idx="116">
                  <c:v>-4.2845881101410397</c:v>
                </c:pt>
                <c:pt idx="117">
                  <c:v>-1.7623521233697299</c:v>
                </c:pt>
                <c:pt idx="118">
                  <c:v>-4.4384793898573598</c:v>
                </c:pt>
                <c:pt idx="119">
                  <c:v>-3.19294943284704</c:v>
                </c:pt>
                <c:pt idx="120">
                  <c:v>-1.5122205658440999</c:v>
                </c:pt>
                <c:pt idx="121">
                  <c:v>-3.4470044515971798</c:v>
                </c:pt>
                <c:pt idx="122">
                  <c:v>-2.5725813502996102</c:v>
                </c:pt>
                <c:pt idx="123">
                  <c:v>-3.7664084596788001</c:v>
                </c:pt>
                <c:pt idx="124">
                  <c:v>-2.1930741815569399</c:v>
                </c:pt>
                <c:pt idx="125">
                  <c:v>-6.6840935296373098</c:v>
                </c:pt>
                <c:pt idx="126">
                  <c:v>-3.0386225518289001</c:v>
                </c:pt>
                <c:pt idx="127">
                  <c:v>-1.9850849821601999</c:v>
                </c:pt>
                <c:pt idx="128">
                  <c:v>-3.9995562327152698</c:v>
                </c:pt>
                <c:pt idx="129">
                  <c:v>-3.0883500921128402</c:v>
                </c:pt>
                <c:pt idx="130">
                  <c:v>-3.1477280364417202</c:v>
                </c:pt>
                <c:pt idx="131">
                  <c:v>-3.3460276353623302</c:v>
                </c:pt>
                <c:pt idx="132">
                  <c:v>-2.83533832523386</c:v>
                </c:pt>
                <c:pt idx="133">
                  <c:v>-3.42315673585128</c:v>
                </c:pt>
                <c:pt idx="134">
                  <c:v>-5.1363734298899502</c:v>
                </c:pt>
                <c:pt idx="135">
                  <c:v>-2.8260416164305702</c:v>
                </c:pt>
                <c:pt idx="136">
                  <c:v>-2.57049701231545</c:v>
                </c:pt>
                <c:pt idx="137">
                  <c:v>-2.3962195856078399</c:v>
                </c:pt>
                <c:pt idx="138">
                  <c:v>-2.97572716952204</c:v>
                </c:pt>
                <c:pt idx="139">
                  <c:v>-4.4378750143490899</c:v>
                </c:pt>
                <c:pt idx="140">
                  <c:v>-2.3626760055467102</c:v>
                </c:pt>
                <c:pt idx="141">
                  <c:v>-4.2777494363138802</c:v>
                </c:pt>
                <c:pt idx="142">
                  <c:v>-5.0839699525896398</c:v>
                </c:pt>
                <c:pt idx="143">
                  <c:v>-2.22092017010513</c:v>
                </c:pt>
                <c:pt idx="144">
                  <c:v>-2.4898280290333101</c:v>
                </c:pt>
                <c:pt idx="145">
                  <c:v>-3.6708416082326698</c:v>
                </c:pt>
                <c:pt idx="146">
                  <c:v>-4.21446701756589</c:v>
                </c:pt>
                <c:pt idx="147">
                  <c:v>-3.65913172111087</c:v>
                </c:pt>
                <c:pt idx="148">
                  <c:v>-2.6315377504879498</c:v>
                </c:pt>
                <c:pt idx="149">
                  <c:v>-4.0047246246531101</c:v>
                </c:pt>
                <c:pt idx="150">
                  <c:v>-2.7064294401476099</c:v>
                </c:pt>
                <c:pt idx="151">
                  <c:v>-3.32153359700157</c:v>
                </c:pt>
                <c:pt idx="152">
                  <c:v>-3.73268828911133</c:v>
                </c:pt>
                <c:pt idx="153">
                  <c:v>-3.6553392804918201</c:v>
                </c:pt>
                <c:pt idx="154">
                  <c:v>-3.0826529143894001</c:v>
                </c:pt>
                <c:pt idx="155">
                  <c:v>-3.4194421851409098</c:v>
                </c:pt>
                <c:pt idx="156">
                  <c:v>-5.3479035159185102</c:v>
                </c:pt>
                <c:pt idx="157">
                  <c:v>-4.0222536971809602</c:v>
                </c:pt>
                <c:pt idx="158">
                  <c:v>-4.0904982007979296</c:v>
                </c:pt>
                <c:pt idx="159">
                  <c:v>-3.02431828094862</c:v>
                </c:pt>
                <c:pt idx="160">
                  <c:v>-3.39269668411412</c:v>
                </c:pt>
                <c:pt idx="161">
                  <c:v>-2.8604272866892901</c:v>
                </c:pt>
                <c:pt idx="162">
                  <c:v>-2.64273774443194</c:v>
                </c:pt>
                <c:pt idx="163">
                  <c:v>-2.43598222321658</c:v>
                </c:pt>
                <c:pt idx="164">
                  <c:v>-5.1691644885426298</c:v>
                </c:pt>
                <c:pt idx="165">
                  <c:v>-2.5344978969801999</c:v>
                </c:pt>
                <c:pt idx="166">
                  <c:v>-3.9265877362552</c:v>
                </c:pt>
                <c:pt idx="167">
                  <c:v>-4.3424746574719197</c:v>
                </c:pt>
                <c:pt idx="168">
                  <c:v>-3.0219060176312098</c:v>
                </c:pt>
                <c:pt idx="169">
                  <c:v>-2.0927552905469402</c:v>
                </c:pt>
                <c:pt idx="170">
                  <c:v>-4.2248156102002499</c:v>
                </c:pt>
                <c:pt idx="171">
                  <c:v>-4.1074963007944199</c:v>
                </c:pt>
                <c:pt idx="172">
                  <c:v>-0.50651747604230601</c:v>
                </c:pt>
                <c:pt idx="173">
                  <c:v>-4.3139677871902498</c:v>
                </c:pt>
                <c:pt idx="174">
                  <c:v>-2.7663016808364</c:v>
                </c:pt>
                <c:pt idx="175">
                  <c:v>-2.3192538109418099</c:v>
                </c:pt>
                <c:pt idx="176">
                  <c:v>-5.55636385280964</c:v>
                </c:pt>
                <c:pt idx="177">
                  <c:v>-3.50339683538113</c:v>
                </c:pt>
                <c:pt idx="178">
                  <c:v>-4.0331065662897903</c:v>
                </c:pt>
                <c:pt idx="179">
                  <c:v>-3.8552886739840702</c:v>
                </c:pt>
                <c:pt idx="180">
                  <c:v>-0.35468418742410102</c:v>
                </c:pt>
                <c:pt idx="181">
                  <c:v>-3.8878493725153498</c:v>
                </c:pt>
                <c:pt idx="182">
                  <c:v>-3.0224673555821702</c:v>
                </c:pt>
                <c:pt idx="183">
                  <c:v>-1.73048138821062</c:v>
                </c:pt>
                <c:pt idx="184">
                  <c:v>-4.0831433551654799</c:v>
                </c:pt>
                <c:pt idx="185">
                  <c:v>-3.2161782938579302</c:v>
                </c:pt>
                <c:pt idx="186">
                  <c:v>-2.7125315909058898</c:v>
                </c:pt>
                <c:pt idx="187">
                  <c:v>-1.2372196444199399</c:v>
                </c:pt>
                <c:pt idx="188">
                  <c:v>-1.8351137159001001</c:v>
                </c:pt>
                <c:pt idx="189">
                  <c:v>-2.60130345623431</c:v>
                </c:pt>
                <c:pt idx="190">
                  <c:v>-5.6488066324695296</c:v>
                </c:pt>
                <c:pt idx="191">
                  <c:v>-3.8149969482745298</c:v>
                </c:pt>
                <c:pt idx="192">
                  <c:v>-2.5189560938183999</c:v>
                </c:pt>
                <c:pt idx="193">
                  <c:v>-3.56651112709394</c:v>
                </c:pt>
                <c:pt idx="194">
                  <c:v>-3.5443015342044002</c:v>
                </c:pt>
                <c:pt idx="195">
                  <c:v>-2.6273821109273001</c:v>
                </c:pt>
                <c:pt idx="196">
                  <c:v>-2.9841520644503299</c:v>
                </c:pt>
                <c:pt idx="197">
                  <c:v>-3.4741344476342699</c:v>
                </c:pt>
                <c:pt idx="198">
                  <c:v>-2.2340129748329201</c:v>
                </c:pt>
                <c:pt idx="199">
                  <c:v>-4.3673470400658001</c:v>
                </c:pt>
                <c:pt idx="200">
                  <c:v>-3.4243659439807299</c:v>
                </c:pt>
                <c:pt idx="201">
                  <c:v>-2.79504754285291</c:v>
                </c:pt>
                <c:pt idx="202">
                  <c:v>-2.8517754507292299</c:v>
                </c:pt>
                <c:pt idx="203">
                  <c:v>-4.3023611651217699</c:v>
                </c:pt>
                <c:pt idx="204">
                  <c:v>-3.3728499711297402</c:v>
                </c:pt>
                <c:pt idx="205">
                  <c:v>-4.0232364620099599</c:v>
                </c:pt>
              </c:numCache>
            </c:numRef>
          </c:yVal>
          <c:smooth val="0"/>
          <c:extLst>
            <c:ext xmlns:c16="http://schemas.microsoft.com/office/drawing/2014/chart" uri="{C3380CC4-5D6E-409C-BE32-E72D297353CC}">
              <c16:uniqueId val="{00000002-F4F3-4636-8CC6-AFF903A77D27}"/>
            </c:ext>
          </c:extLst>
        </c:ser>
        <c:ser>
          <c:idx val="11"/>
          <c:order val="3"/>
          <c:spPr>
            <a:ln>
              <a:noFill/>
            </a:ln>
          </c:spPr>
          <c:marker>
            <c:symbol val="circle"/>
            <c:size val="6"/>
            <c:spPr>
              <a:solidFill>
                <a:srgbClr val="FFC000"/>
              </a:solidFill>
              <a:ln>
                <a:solidFill>
                  <a:schemeClr val="tx1"/>
                </a:solidFill>
              </a:ln>
            </c:spPr>
          </c:marker>
          <c:xVal>
            <c:numRef>
              <c:f>Sheet2!$B$4658:$B$4687</c:f>
              <c:numCache>
                <c:formatCode>General</c:formatCode>
                <c:ptCount val="30"/>
                <c:pt idx="0">
                  <c:v>-0.414885060986808</c:v>
                </c:pt>
                <c:pt idx="1">
                  <c:v>0.28723553029037102</c:v>
                </c:pt>
                <c:pt idx="2">
                  <c:v>0.25178557755347802</c:v>
                </c:pt>
                <c:pt idx="3">
                  <c:v>0.978139215268921</c:v>
                </c:pt>
                <c:pt idx="4">
                  <c:v>-1.3066661099497501</c:v>
                </c:pt>
                <c:pt idx="5">
                  <c:v>1.1104091351202401</c:v>
                </c:pt>
                <c:pt idx="6">
                  <c:v>3.0471294037882601</c:v>
                </c:pt>
                <c:pt idx="7">
                  <c:v>-0.41331947298992799</c:v>
                </c:pt>
                <c:pt idx="8">
                  <c:v>-2.24096482853435</c:v>
                </c:pt>
                <c:pt idx="9">
                  <c:v>1.3276294335838299</c:v>
                </c:pt>
                <c:pt idx="10">
                  <c:v>1.82237013536912</c:v>
                </c:pt>
                <c:pt idx="11">
                  <c:v>0.55161736289961905</c:v>
                </c:pt>
                <c:pt idx="12">
                  <c:v>4.0655172184346E-2</c:v>
                </c:pt>
                <c:pt idx="13">
                  <c:v>-0.42638462704976199</c:v>
                </c:pt>
                <c:pt idx="14">
                  <c:v>1.30880584803892</c:v>
                </c:pt>
                <c:pt idx="15">
                  <c:v>1.26842816962414</c:v>
                </c:pt>
                <c:pt idx="16">
                  <c:v>0.26912027684265699</c:v>
                </c:pt>
                <c:pt idx="17">
                  <c:v>-9.39307181071473</c:v>
                </c:pt>
                <c:pt idx="18">
                  <c:v>-5.07737180737894</c:v>
                </c:pt>
                <c:pt idx="19">
                  <c:v>1.45951459830358</c:v>
                </c:pt>
                <c:pt idx="20">
                  <c:v>1.0143732196088999</c:v>
                </c:pt>
                <c:pt idx="21">
                  <c:v>-2.3202722227568602</c:v>
                </c:pt>
                <c:pt idx="22">
                  <c:v>1.4551236691602101</c:v>
                </c:pt>
                <c:pt idx="23">
                  <c:v>-0.60529040190031702</c:v>
                </c:pt>
                <c:pt idx="24">
                  <c:v>1.0170725714308499</c:v>
                </c:pt>
                <c:pt idx="25">
                  <c:v>-0.70592560089042</c:v>
                </c:pt>
                <c:pt idx="26">
                  <c:v>1.19732807366195</c:v>
                </c:pt>
                <c:pt idx="27">
                  <c:v>0.36111121918675199</c:v>
                </c:pt>
                <c:pt idx="28">
                  <c:v>0.87226532245018495</c:v>
                </c:pt>
                <c:pt idx="29">
                  <c:v>0.35132862280362598</c:v>
                </c:pt>
              </c:numCache>
            </c:numRef>
          </c:xVal>
          <c:yVal>
            <c:numRef>
              <c:f>Sheet2!$C$4658:$C$4687</c:f>
              <c:numCache>
                <c:formatCode>General</c:formatCode>
                <c:ptCount val="30"/>
                <c:pt idx="0">
                  <c:v>-4.3342737313384703</c:v>
                </c:pt>
                <c:pt idx="1">
                  <c:v>-4.6610125927038597</c:v>
                </c:pt>
                <c:pt idx="2">
                  <c:v>-3.7684798998379798</c:v>
                </c:pt>
                <c:pt idx="3">
                  <c:v>-2.8134115533965298</c:v>
                </c:pt>
                <c:pt idx="4">
                  <c:v>-2.6238453845440599</c:v>
                </c:pt>
                <c:pt idx="5">
                  <c:v>-2.1936618470604201</c:v>
                </c:pt>
                <c:pt idx="6">
                  <c:v>-3.2779100283104001</c:v>
                </c:pt>
                <c:pt idx="7">
                  <c:v>-3.86302795347672</c:v>
                </c:pt>
                <c:pt idx="8">
                  <c:v>-3.3694330438047801</c:v>
                </c:pt>
                <c:pt idx="9">
                  <c:v>-1.96611317350763</c:v>
                </c:pt>
                <c:pt idx="10">
                  <c:v>-2.4043163125929601</c:v>
                </c:pt>
                <c:pt idx="11">
                  <c:v>-2.9337018721777599</c:v>
                </c:pt>
                <c:pt idx="12">
                  <c:v>-3.1879172722263101</c:v>
                </c:pt>
                <c:pt idx="13">
                  <c:v>-2.5318179732244501</c:v>
                </c:pt>
                <c:pt idx="14">
                  <c:v>-2.8810720281730999</c:v>
                </c:pt>
                <c:pt idx="15">
                  <c:v>-2.6388219425353299</c:v>
                </c:pt>
                <c:pt idx="16">
                  <c:v>-5.0596110069250502</c:v>
                </c:pt>
                <c:pt idx="17">
                  <c:v>1.5415212753790699</c:v>
                </c:pt>
                <c:pt idx="18">
                  <c:v>-0.582828049049681</c:v>
                </c:pt>
                <c:pt idx="19">
                  <c:v>-3.36245958141533</c:v>
                </c:pt>
                <c:pt idx="20">
                  <c:v>-4.46104764325377</c:v>
                </c:pt>
                <c:pt idx="21">
                  <c:v>-2.82606765801351</c:v>
                </c:pt>
                <c:pt idx="22">
                  <c:v>-2.9029080379944601</c:v>
                </c:pt>
                <c:pt idx="23">
                  <c:v>-1.25146305552875</c:v>
                </c:pt>
                <c:pt idx="24">
                  <c:v>-2.6145822881077398</c:v>
                </c:pt>
                <c:pt idx="25">
                  <c:v>-4.3552419804787901</c:v>
                </c:pt>
                <c:pt idx="26">
                  <c:v>-2.3571128793382199</c:v>
                </c:pt>
                <c:pt idx="27">
                  <c:v>-3.8249600315712899</c:v>
                </c:pt>
                <c:pt idx="28">
                  <c:v>-3.6667529192505302</c:v>
                </c:pt>
                <c:pt idx="29">
                  <c:v>-3.5537997442808398</c:v>
                </c:pt>
              </c:numCache>
            </c:numRef>
          </c:yVal>
          <c:smooth val="0"/>
          <c:extLst>
            <c:ext xmlns:c16="http://schemas.microsoft.com/office/drawing/2014/chart" uri="{C3380CC4-5D6E-409C-BE32-E72D297353CC}">
              <c16:uniqueId val="{00000003-F4F3-4636-8CC6-AFF903A77D27}"/>
            </c:ext>
          </c:extLst>
        </c:ser>
        <c:ser>
          <c:idx val="10"/>
          <c:order val="4"/>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F4F3-4636-8CC6-AFF903A77D27}"/>
            </c:ext>
          </c:extLst>
        </c:ser>
        <c:ser>
          <c:idx val="8"/>
          <c:order val="5"/>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5-F4F3-4636-8CC6-AFF903A77D27}"/>
            </c:ext>
          </c:extLst>
        </c:ser>
        <c:ser>
          <c:idx val="9"/>
          <c:order val="6"/>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6-F4F3-4636-8CC6-AFF903A77D27}"/>
            </c:ext>
          </c:extLst>
        </c:ser>
        <c:ser>
          <c:idx val="6"/>
          <c:order val="7"/>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7-F4F3-4636-8CC6-AFF903A77D27}"/>
            </c:ext>
          </c:extLst>
        </c:ser>
        <c:ser>
          <c:idx val="5"/>
          <c:order val="8"/>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8-F4F3-4636-8CC6-AFF903A77D27}"/>
            </c:ext>
          </c:extLst>
        </c:ser>
        <c:ser>
          <c:idx val="4"/>
          <c:order val="9"/>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9-F4F3-4636-8CC6-AFF903A77D27}"/>
            </c:ext>
          </c:extLst>
        </c:ser>
        <c:ser>
          <c:idx val="1"/>
          <c:order val="10"/>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A-F4F3-4636-8CC6-AFF903A77D27}"/>
            </c:ext>
          </c:extLst>
        </c:ser>
        <c:ser>
          <c:idx val="2"/>
          <c:order val="11"/>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B-F4F3-4636-8CC6-AFF903A77D27}"/>
            </c:ext>
          </c:extLst>
        </c:ser>
        <c:ser>
          <c:idx val="3"/>
          <c:order val="1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C-F4F3-4636-8CC6-AFF903A77D27}"/>
            </c:ext>
          </c:extLst>
        </c:ser>
        <c:ser>
          <c:idx val="0"/>
          <c:order val="1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D-F4F3-4636-8CC6-AFF903A77D27}"/>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62206995971728"/>
          <c:y val="3.3436213991769548E-2"/>
          <c:w val="0.86632681664201538"/>
          <c:h val="0.87290370532387151"/>
        </c:manualLayout>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CD30-40AE-9142-F20C169C90A6}"/>
            </c:ext>
          </c:extLst>
        </c:ser>
        <c:ser>
          <c:idx val="12"/>
          <c:order val="1"/>
          <c:spPr>
            <a:ln>
              <a:noFill/>
            </a:ln>
          </c:spPr>
          <c:marker>
            <c:symbol val="circle"/>
            <c:size val="6"/>
            <c:spPr>
              <a:ln>
                <a:solidFill>
                  <a:schemeClr val="tx1"/>
                </a:solidFill>
              </a:ln>
            </c:spPr>
          </c:marker>
          <c:xVal>
            <c:numRef>
              <c:f>Sheet2!$B$4936:$B$4952</c:f>
              <c:numCache>
                <c:formatCode>General</c:formatCode>
                <c:ptCount val="17"/>
                <c:pt idx="0">
                  <c:v>1.8357262901189</c:v>
                </c:pt>
                <c:pt idx="1">
                  <c:v>3.7712317961028901</c:v>
                </c:pt>
                <c:pt idx="2">
                  <c:v>2.6533933402946799</c:v>
                </c:pt>
                <c:pt idx="3">
                  <c:v>5.0936281455388599</c:v>
                </c:pt>
                <c:pt idx="4">
                  <c:v>2.80489955959214</c:v>
                </c:pt>
                <c:pt idx="5">
                  <c:v>3.6908242961417201</c:v>
                </c:pt>
                <c:pt idx="6">
                  <c:v>5.3846773987641301</c:v>
                </c:pt>
                <c:pt idx="7">
                  <c:v>2.8153275876525701</c:v>
                </c:pt>
                <c:pt idx="8">
                  <c:v>2.68802337854647</c:v>
                </c:pt>
                <c:pt idx="9">
                  <c:v>3.2774282147453899</c:v>
                </c:pt>
                <c:pt idx="10">
                  <c:v>3.12619741544734</c:v>
                </c:pt>
                <c:pt idx="11">
                  <c:v>4.7004189748137897</c:v>
                </c:pt>
                <c:pt idx="12">
                  <c:v>4.1117264187815703</c:v>
                </c:pt>
                <c:pt idx="13">
                  <c:v>2.0371600440329001</c:v>
                </c:pt>
                <c:pt idx="14">
                  <c:v>1.4899553357864599</c:v>
                </c:pt>
                <c:pt idx="15">
                  <c:v>3.9393174940143001</c:v>
                </c:pt>
                <c:pt idx="16">
                  <c:v>3.67201660864687</c:v>
                </c:pt>
              </c:numCache>
            </c:numRef>
          </c:xVal>
          <c:yVal>
            <c:numRef>
              <c:f>Sheet2!$C$4936:$C$4952</c:f>
              <c:numCache>
                <c:formatCode>General</c:formatCode>
                <c:ptCount val="17"/>
                <c:pt idx="0">
                  <c:v>-4.0654034587810797</c:v>
                </c:pt>
                <c:pt idx="1">
                  <c:v>-2.6783290961428801</c:v>
                </c:pt>
                <c:pt idx="2">
                  <c:v>-3.05655851801539</c:v>
                </c:pt>
                <c:pt idx="3">
                  <c:v>-3.7084328511951199</c:v>
                </c:pt>
                <c:pt idx="4">
                  <c:v>-0.57928734028266404</c:v>
                </c:pt>
                <c:pt idx="5">
                  <c:v>-2.8928187836199002</c:v>
                </c:pt>
                <c:pt idx="6">
                  <c:v>-3.9570733222109502</c:v>
                </c:pt>
                <c:pt idx="7">
                  <c:v>-3.0093066068932202</c:v>
                </c:pt>
                <c:pt idx="8">
                  <c:v>-1.5961430358364701</c:v>
                </c:pt>
                <c:pt idx="9">
                  <c:v>-1.8886064971936201</c:v>
                </c:pt>
                <c:pt idx="10">
                  <c:v>-3.9924787245643798</c:v>
                </c:pt>
                <c:pt idx="11">
                  <c:v>-3.26439935072001</c:v>
                </c:pt>
                <c:pt idx="12">
                  <c:v>-3.13752835412624</c:v>
                </c:pt>
                <c:pt idx="13">
                  <c:v>-4.0930178311794903</c:v>
                </c:pt>
                <c:pt idx="14">
                  <c:v>-6.3424347024638204</c:v>
                </c:pt>
                <c:pt idx="15">
                  <c:v>-0.66680614471362398</c:v>
                </c:pt>
                <c:pt idx="16">
                  <c:v>-1.5528820609384799</c:v>
                </c:pt>
              </c:numCache>
            </c:numRef>
          </c:yVal>
          <c:smooth val="0"/>
          <c:extLst>
            <c:ext xmlns:c16="http://schemas.microsoft.com/office/drawing/2014/chart" uri="{C3380CC4-5D6E-409C-BE32-E72D297353CC}">
              <c16:uniqueId val="{00000001-CD30-40AE-9142-F20C169C90A6}"/>
            </c:ext>
          </c:extLst>
        </c:ser>
        <c:ser>
          <c:idx val="13"/>
          <c:order val="2"/>
          <c:spPr>
            <a:ln w="19050" cap="rnd">
              <a:noFill/>
              <a:round/>
            </a:ln>
            <a:effectLst/>
          </c:spPr>
          <c:marker>
            <c:symbol val="circle"/>
            <c:size val="6"/>
            <c:spPr>
              <a:solidFill>
                <a:schemeClr val="accent5">
                  <a:lumMod val="60000"/>
                  <a:lumOff val="40000"/>
                </a:schemeClr>
              </a:solidFill>
              <a:ln>
                <a:solidFill>
                  <a:schemeClr val="tx1"/>
                </a:solidFill>
              </a:ln>
            </c:spPr>
          </c:marker>
          <c:xVal>
            <c:numRef>
              <c:f>Sheet2!$B$4688:$B$4893</c:f>
              <c:numCache>
                <c:formatCode>General</c:formatCode>
                <c:ptCount val="206"/>
                <c:pt idx="0">
                  <c:v>4.5243539043685601</c:v>
                </c:pt>
                <c:pt idx="1">
                  <c:v>4.6366830970231501</c:v>
                </c:pt>
                <c:pt idx="2">
                  <c:v>4.6795344900493996</c:v>
                </c:pt>
                <c:pt idx="3">
                  <c:v>5.1027188077307999</c:v>
                </c:pt>
                <c:pt idx="4">
                  <c:v>4.1637777739194997</c:v>
                </c:pt>
                <c:pt idx="5">
                  <c:v>4.3409642681382801</c:v>
                </c:pt>
                <c:pt idx="6">
                  <c:v>4.4146365953764297</c:v>
                </c:pt>
                <c:pt idx="7">
                  <c:v>4.2469298640940396</c:v>
                </c:pt>
                <c:pt idx="8">
                  <c:v>4.9948232684232599</c:v>
                </c:pt>
                <c:pt idx="9">
                  <c:v>4.4695252681094599</c:v>
                </c:pt>
                <c:pt idx="10">
                  <c:v>5.1970434309745901</c:v>
                </c:pt>
                <c:pt idx="11">
                  <c:v>4.8324107414690998</c:v>
                </c:pt>
                <c:pt idx="12">
                  <c:v>2.88928866775704</c:v>
                </c:pt>
                <c:pt idx="13">
                  <c:v>5.3059985920769197</c:v>
                </c:pt>
                <c:pt idx="14">
                  <c:v>3.6590332319707599</c:v>
                </c:pt>
                <c:pt idx="15">
                  <c:v>3.6500887947014999</c:v>
                </c:pt>
                <c:pt idx="16">
                  <c:v>4.9606801796337496</c:v>
                </c:pt>
                <c:pt idx="17">
                  <c:v>4.8738031664292798</c:v>
                </c:pt>
                <c:pt idx="18">
                  <c:v>5.1913467089885401</c:v>
                </c:pt>
                <c:pt idx="19">
                  <c:v>5.7529244625204399</c:v>
                </c:pt>
                <c:pt idx="20">
                  <c:v>5.1308907404020898</c:v>
                </c:pt>
                <c:pt idx="21">
                  <c:v>4.3619675865362799</c:v>
                </c:pt>
                <c:pt idx="22">
                  <c:v>3.6334814977676699</c:v>
                </c:pt>
                <c:pt idx="23">
                  <c:v>5.6899449299617002</c:v>
                </c:pt>
                <c:pt idx="24">
                  <c:v>4.3932614239866998</c:v>
                </c:pt>
                <c:pt idx="25">
                  <c:v>5.1180114376334496</c:v>
                </c:pt>
                <c:pt idx="26">
                  <c:v>5.8330830731724301</c:v>
                </c:pt>
                <c:pt idx="27">
                  <c:v>6.0274410210260996</c:v>
                </c:pt>
                <c:pt idx="28">
                  <c:v>6.0642192023603601</c:v>
                </c:pt>
                <c:pt idx="29">
                  <c:v>5.1749740782795204</c:v>
                </c:pt>
                <c:pt idx="30">
                  <c:v>5.1671687732175098</c:v>
                </c:pt>
                <c:pt idx="31">
                  <c:v>4.8758892094027804</c:v>
                </c:pt>
                <c:pt idx="32">
                  <c:v>3.9503629421098601</c:v>
                </c:pt>
                <c:pt idx="33">
                  <c:v>6.5448719094085499</c:v>
                </c:pt>
                <c:pt idx="34">
                  <c:v>4.6222519257795396</c:v>
                </c:pt>
                <c:pt idx="35">
                  <c:v>4.6362761959560999</c:v>
                </c:pt>
                <c:pt idx="36">
                  <c:v>5.4751238641423896</c:v>
                </c:pt>
                <c:pt idx="37">
                  <c:v>3.9296553694561598</c:v>
                </c:pt>
                <c:pt idx="38">
                  <c:v>4.90652183357843</c:v>
                </c:pt>
                <c:pt idx="39">
                  <c:v>4.0500029194419103</c:v>
                </c:pt>
                <c:pt idx="40">
                  <c:v>5.2799716947466901</c:v>
                </c:pt>
                <c:pt idx="41">
                  <c:v>5.4681865748457898</c:v>
                </c:pt>
                <c:pt idx="42">
                  <c:v>5.1243762881985999</c:v>
                </c:pt>
                <c:pt idx="43">
                  <c:v>5.6798470223455304</c:v>
                </c:pt>
                <c:pt idx="44">
                  <c:v>4.2367488591710796</c:v>
                </c:pt>
                <c:pt idx="45">
                  <c:v>4.14394727603006</c:v>
                </c:pt>
                <c:pt idx="46">
                  <c:v>5.3724821483841199</c:v>
                </c:pt>
                <c:pt idx="47">
                  <c:v>5.3092093769525004</c:v>
                </c:pt>
                <c:pt idx="48">
                  <c:v>4.9959028560833696</c:v>
                </c:pt>
                <c:pt idx="49">
                  <c:v>4.26421391257227</c:v>
                </c:pt>
                <c:pt idx="50">
                  <c:v>5.1845448548053197</c:v>
                </c:pt>
                <c:pt idx="51">
                  <c:v>4.1701081701093301</c:v>
                </c:pt>
                <c:pt idx="52">
                  <c:v>4.9881171632273498</c:v>
                </c:pt>
                <c:pt idx="53">
                  <c:v>5.4922439756366304</c:v>
                </c:pt>
                <c:pt idx="54">
                  <c:v>5.8464809019676203</c:v>
                </c:pt>
                <c:pt idx="55">
                  <c:v>5.2872722306436701</c:v>
                </c:pt>
                <c:pt idx="56">
                  <c:v>4.0165654659052796</c:v>
                </c:pt>
                <c:pt idx="57">
                  <c:v>3.5654885687492799</c:v>
                </c:pt>
                <c:pt idx="58">
                  <c:v>5.2069042582865803</c:v>
                </c:pt>
                <c:pt idx="59">
                  <c:v>6.4909352370803699</c:v>
                </c:pt>
                <c:pt idx="60">
                  <c:v>5.9358268588200698</c:v>
                </c:pt>
                <c:pt idx="61">
                  <c:v>5.0002321240574501</c:v>
                </c:pt>
                <c:pt idx="62">
                  <c:v>6.8015262154022498</c:v>
                </c:pt>
                <c:pt idx="63">
                  <c:v>5.8719640518495702</c:v>
                </c:pt>
                <c:pt idx="64">
                  <c:v>5.8504147378974602</c:v>
                </c:pt>
                <c:pt idx="65">
                  <c:v>4.7357376725403002</c:v>
                </c:pt>
                <c:pt idx="66">
                  <c:v>5.1888612149516504</c:v>
                </c:pt>
                <c:pt idx="67">
                  <c:v>5.0171205770635003</c:v>
                </c:pt>
                <c:pt idx="68">
                  <c:v>4.3593645007433004</c:v>
                </c:pt>
                <c:pt idx="69">
                  <c:v>5.3016685944276203</c:v>
                </c:pt>
                <c:pt idx="70">
                  <c:v>4.0377219496338501</c:v>
                </c:pt>
                <c:pt idx="71">
                  <c:v>6.37579163595806</c:v>
                </c:pt>
                <c:pt idx="72">
                  <c:v>3.7073104604642699</c:v>
                </c:pt>
                <c:pt idx="73">
                  <c:v>4.8301154651588698</c:v>
                </c:pt>
                <c:pt idx="74">
                  <c:v>2.6997928365177599</c:v>
                </c:pt>
                <c:pt idx="75">
                  <c:v>4.8350678889227998</c:v>
                </c:pt>
                <c:pt idx="76">
                  <c:v>5.8936407943108202</c:v>
                </c:pt>
                <c:pt idx="77">
                  <c:v>5.6964391298170796</c:v>
                </c:pt>
                <c:pt idx="78">
                  <c:v>4.9042236777874901</c:v>
                </c:pt>
                <c:pt idx="79">
                  <c:v>4.99622887758263</c:v>
                </c:pt>
                <c:pt idx="80">
                  <c:v>3.5293298671259299</c:v>
                </c:pt>
                <c:pt idx="81">
                  <c:v>3.75863044609916</c:v>
                </c:pt>
                <c:pt idx="82">
                  <c:v>5.3397402591355299</c:v>
                </c:pt>
                <c:pt idx="83">
                  <c:v>4.02560811472752</c:v>
                </c:pt>
                <c:pt idx="84">
                  <c:v>5.7326653470682896</c:v>
                </c:pt>
                <c:pt idx="85">
                  <c:v>5.0181516550558598</c:v>
                </c:pt>
                <c:pt idx="86">
                  <c:v>4.6169166769703596</c:v>
                </c:pt>
                <c:pt idx="87">
                  <c:v>5.7043505867267701</c:v>
                </c:pt>
                <c:pt idx="88">
                  <c:v>5.7925210216116199</c:v>
                </c:pt>
                <c:pt idx="89">
                  <c:v>6.0364066532619196</c:v>
                </c:pt>
                <c:pt idx="90">
                  <c:v>5.8069464940298303</c:v>
                </c:pt>
                <c:pt idx="91">
                  <c:v>5.8782271632100596</c:v>
                </c:pt>
                <c:pt idx="92">
                  <c:v>4.3561963775554498</c:v>
                </c:pt>
                <c:pt idx="93">
                  <c:v>3.6875529103446301</c:v>
                </c:pt>
                <c:pt idx="94">
                  <c:v>3.43285096675082</c:v>
                </c:pt>
                <c:pt idx="95">
                  <c:v>4.2664975503618399</c:v>
                </c:pt>
                <c:pt idx="96">
                  <c:v>4.5476471932477702</c:v>
                </c:pt>
                <c:pt idx="97">
                  <c:v>7.2301363274334598</c:v>
                </c:pt>
                <c:pt idx="98">
                  <c:v>4.1161239041061304</c:v>
                </c:pt>
                <c:pt idx="99">
                  <c:v>5.0429111428039501</c:v>
                </c:pt>
                <c:pt idx="100">
                  <c:v>4.3688697384449497</c:v>
                </c:pt>
                <c:pt idx="101">
                  <c:v>4.8300786034703496</c:v>
                </c:pt>
                <c:pt idx="102">
                  <c:v>4.5134849835957302</c:v>
                </c:pt>
                <c:pt idx="103">
                  <c:v>5.0027465787818999</c:v>
                </c:pt>
                <c:pt idx="104">
                  <c:v>5.08800693514016</c:v>
                </c:pt>
                <c:pt idx="105">
                  <c:v>3.3204168517445001</c:v>
                </c:pt>
                <c:pt idx="106">
                  <c:v>3.4966311181310399</c:v>
                </c:pt>
                <c:pt idx="107">
                  <c:v>2.8161998596453501</c:v>
                </c:pt>
                <c:pt idx="108">
                  <c:v>4.9360938633106697</c:v>
                </c:pt>
                <c:pt idx="109">
                  <c:v>5.6237506236114703</c:v>
                </c:pt>
                <c:pt idx="110">
                  <c:v>4.3362529903758604</c:v>
                </c:pt>
                <c:pt idx="111">
                  <c:v>3.2747528720105699</c:v>
                </c:pt>
                <c:pt idx="112">
                  <c:v>2.4863862672128301</c:v>
                </c:pt>
                <c:pt idx="113">
                  <c:v>3.4157169264338698</c:v>
                </c:pt>
                <c:pt idx="114">
                  <c:v>4.6073455484114003</c:v>
                </c:pt>
                <c:pt idx="115">
                  <c:v>5.6163907728734603</c:v>
                </c:pt>
                <c:pt idx="116">
                  <c:v>4.4489645293984497</c:v>
                </c:pt>
                <c:pt idx="117">
                  <c:v>2.8541083910386398</c:v>
                </c:pt>
                <c:pt idx="118">
                  <c:v>2.3425560880976102</c:v>
                </c:pt>
                <c:pt idx="119">
                  <c:v>5.1038214289979598</c:v>
                </c:pt>
                <c:pt idx="120">
                  <c:v>1.7876588192773399</c:v>
                </c:pt>
                <c:pt idx="121">
                  <c:v>4.9217990239637004</c:v>
                </c:pt>
                <c:pt idx="122">
                  <c:v>3.09985785983738</c:v>
                </c:pt>
                <c:pt idx="123">
                  <c:v>4.3710640873845596</c:v>
                </c:pt>
                <c:pt idx="124">
                  <c:v>0.97686804734117105</c:v>
                </c:pt>
                <c:pt idx="125">
                  <c:v>4.9759740022564296</c:v>
                </c:pt>
                <c:pt idx="126">
                  <c:v>3.7960189442199201</c:v>
                </c:pt>
                <c:pt idx="127">
                  <c:v>4.4462620114981002</c:v>
                </c:pt>
                <c:pt idx="128">
                  <c:v>3.8353181621527401</c:v>
                </c:pt>
                <c:pt idx="129">
                  <c:v>3.6452930026175498</c:v>
                </c:pt>
                <c:pt idx="130">
                  <c:v>3.3789080066022601</c:v>
                </c:pt>
                <c:pt idx="131">
                  <c:v>4.3410245749543304</c:v>
                </c:pt>
                <c:pt idx="132">
                  <c:v>3.1165632774475398</c:v>
                </c:pt>
                <c:pt idx="133">
                  <c:v>4.2770503438065202</c:v>
                </c:pt>
                <c:pt idx="134">
                  <c:v>3.2968761943348999</c:v>
                </c:pt>
                <c:pt idx="135">
                  <c:v>2.4451256890013999</c:v>
                </c:pt>
                <c:pt idx="136">
                  <c:v>4.4656872170736799</c:v>
                </c:pt>
                <c:pt idx="137">
                  <c:v>1.2216578230934001</c:v>
                </c:pt>
                <c:pt idx="138">
                  <c:v>3.3543690545925799</c:v>
                </c:pt>
                <c:pt idx="139">
                  <c:v>4.3227038565517999</c:v>
                </c:pt>
                <c:pt idx="140">
                  <c:v>5.0497993272205397</c:v>
                </c:pt>
                <c:pt idx="141">
                  <c:v>2.9046203823547199</c:v>
                </c:pt>
                <c:pt idx="142">
                  <c:v>3.1147456876919</c:v>
                </c:pt>
                <c:pt idx="143">
                  <c:v>5.1728098928014203</c:v>
                </c:pt>
                <c:pt idx="144">
                  <c:v>5.6634459285942702</c:v>
                </c:pt>
                <c:pt idx="145">
                  <c:v>2.8793506344975501</c:v>
                </c:pt>
                <c:pt idx="146">
                  <c:v>1.5267216259482901</c:v>
                </c:pt>
                <c:pt idx="147">
                  <c:v>3.06549740169396</c:v>
                </c:pt>
                <c:pt idx="148">
                  <c:v>5.2319497099520804</c:v>
                </c:pt>
                <c:pt idx="149">
                  <c:v>2.5444840062917602</c:v>
                </c:pt>
                <c:pt idx="150">
                  <c:v>4.1883890307335401</c:v>
                </c:pt>
                <c:pt idx="151">
                  <c:v>3.36189557940975</c:v>
                </c:pt>
                <c:pt idx="152">
                  <c:v>2.2910862323022898</c:v>
                </c:pt>
                <c:pt idx="153">
                  <c:v>4.6337278063770402</c:v>
                </c:pt>
                <c:pt idx="154">
                  <c:v>3.6958104665437599</c:v>
                </c:pt>
                <c:pt idx="155">
                  <c:v>2.2006393902107999</c:v>
                </c:pt>
                <c:pt idx="156">
                  <c:v>2.4858668742131602</c:v>
                </c:pt>
                <c:pt idx="157">
                  <c:v>3.0177830611022398</c:v>
                </c:pt>
                <c:pt idx="158">
                  <c:v>2.7833159935913199</c:v>
                </c:pt>
                <c:pt idx="159">
                  <c:v>4.1406416988567596</c:v>
                </c:pt>
                <c:pt idx="160">
                  <c:v>3.03971099013292</c:v>
                </c:pt>
                <c:pt idx="161">
                  <c:v>2.6698623761340099</c:v>
                </c:pt>
                <c:pt idx="162">
                  <c:v>2.2578290512419601</c:v>
                </c:pt>
                <c:pt idx="163">
                  <c:v>5.1026458325302801</c:v>
                </c:pt>
                <c:pt idx="164">
                  <c:v>4.2691792271588902</c:v>
                </c:pt>
                <c:pt idx="165">
                  <c:v>3.5451184725582698</c:v>
                </c:pt>
                <c:pt idx="166">
                  <c:v>3.5940236949697599</c:v>
                </c:pt>
                <c:pt idx="167">
                  <c:v>5.1514602783610499</c:v>
                </c:pt>
                <c:pt idx="168">
                  <c:v>2.9773402039658001</c:v>
                </c:pt>
                <c:pt idx="169">
                  <c:v>4.38442606981081</c:v>
                </c:pt>
                <c:pt idx="170">
                  <c:v>2.0872645177676801</c:v>
                </c:pt>
                <c:pt idx="171">
                  <c:v>2.17058900148055</c:v>
                </c:pt>
                <c:pt idx="172">
                  <c:v>-10.6520048614546</c:v>
                </c:pt>
                <c:pt idx="173">
                  <c:v>2.1215918204286601</c:v>
                </c:pt>
                <c:pt idx="174">
                  <c:v>3.7441504683326698</c:v>
                </c:pt>
                <c:pt idx="175">
                  <c:v>3.4925019256415499</c:v>
                </c:pt>
                <c:pt idx="176">
                  <c:v>4.4542393727909202</c:v>
                </c:pt>
                <c:pt idx="177">
                  <c:v>4.5598526618142801</c:v>
                </c:pt>
                <c:pt idx="178">
                  <c:v>1.74280813162601</c:v>
                </c:pt>
                <c:pt idx="179">
                  <c:v>3.3895715970401201</c:v>
                </c:pt>
                <c:pt idx="180">
                  <c:v>1.4549266039094499</c:v>
                </c:pt>
                <c:pt idx="181">
                  <c:v>3.4699403884002198</c:v>
                </c:pt>
                <c:pt idx="182">
                  <c:v>4.5867706672922202</c:v>
                </c:pt>
                <c:pt idx="183">
                  <c:v>1.8857057986057</c:v>
                </c:pt>
                <c:pt idx="184">
                  <c:v>3.6688262010291401</c:v>
                </c:pt>
                <c:pt idx="185">
                  <c:v>1.28007983510473</c:v>
                </c:pt>
                <c:pt idx="186">
                  <c:v>2.0076016049465499</c:v>
                </c:pt>
                <c:pt idx="187">
                  <c:v>3.0039107028188301</c:v>
                </c:pt>
                <c:pt idx="188">
                  <c:v>2.4662316325948601</c:v>
                </c:pt>
                <c:pt idx="189">
                  <c:v>2.11355511435855</c:v>
                </c:pt>
                <c:pt idx="190">
                  <c:v>4.1926195405006901</c:v>
                </c:pt>
                <c:pt idx="191">
                  <c:v>2.4403824946083201</c:v>
                </c:pt>
                <c:pt idx="192">
                  <c:v>3.97796972750788</c:v>
                </c:pt>
                <c:pt idx="193">
                  <c:v>4.0795403141533599</c:v>
                </c:pt>
                <c:pt idx="194">
                  <c:v>3.79928817272293</c:v>
                </c:pt>
                <c:pt idx="195">
                  <c:v>3.2940296377328999</c:v>
                </c:pt>
                <c:pt idx="196">
                  <c:v>3.0859021492448</c:v>
                </c:pt>
                <c:pt idx="197">
                  <c:v>1.09999083844965</c:v>
                </c:pt>
                <c:pt idx="198">
                  <c:v>3.8460987254486199</c:v>
                </c:pt>
                <c:pt idx="199">
                  <c:v>3.9478495263457298</c:v>
                </c:pt>
                <c:pt idx="200">
                  <c:v>3.1706868705301199</c:v>
                </c:pt>
                <c:pt idx="201">
                  <c:v>3.7788926958887799</c:v>
                </c:pt>
                <c:pt idx="202">
                  <c:v>4.4992355131094097</c:v>
                </c:pt>
                <c:pt idx="203">
                  <c:v>3.82908698969046</c:v>
                </c:pt>
                <c:pt idx="204">
                  <c:v>4.1242684026219001</c:v>
                </c:pt>
                <c:pt idx="205">
                  <c:v>4.4497816995110604</c:v>
                </c:pt>
              </c:numCache>
            </c:numRef>
          </c:xVal>
          <c:yVal>
            <c:numRef>
              <c:f>Sheet2!$C$4688:$C$4893</c:f>
              <c:numCache>
                <c:formatCode>General</c:formatCode>
                <c:ptCount val="206"/>
                <c:pt idx="0">
                  <c:v>-4.4296180739215796</c:v>
                </c:pt>
                <c:pt idx="1">
                  <c:v>-4.4987624533288804</c:v>
                </c:pt>
                <c:pt idx="2">
                  <c:v>-2.5362033881578201</c:v>
                </c:pt>
                <c:pt idx="3">
                  <c:v>-4.1040004151521199</c:v>
                </c:pt>
                <c:pt idx="4">
                  <c:v>-3.79795372553609</c:v>
                </c:pt>
                <c:pt idx="5">
                  <c:v>-4.2401019065792198</c:v>
                </c:pt>
                <c:pt idx="6">
                  <c:v>-2.5952707228349401</c:v>
                </c:pt>
                <c:pt idx="7">
                  <c:v>-1.4657792329271599</c:v>
                </c:pt>
                <c:pt idx="8">
                  <c:v>-3.9229130090726798</c:v>
                </c:pt>
                <c:pt idx="9">
                  <c:v>-3.44216196442851</c:v>
                </c:pt>
                <c:pt idx="10">
                  <c:v>-2.9593734842383301</c:v>
                </c:pt>
                <c:pt idx="11">
                  <c:v>-3.15348093002111</c:v>
                </c:pt>
                <c:pt idx="12">
                  <c:v>-2.6309041600295902</c:v>
                </c:pt>
                <c:pt idx="13">
                  <c:v>-2.3335403671192299</c:v>
                </c:pt>
                <c:pt idx="14">
                  <c:v>-3.2008285500432101</c:v>
                </c:pt>
                <c:pt idx="15">
                  <c:v>-2.3982706506753302</c:v>
                </c:pt>
                <c:pt idx="16">
                  <c:v>-2.7697391980412198</c:v>
                </c:pt>
                <c:pt idx="17">
                  <c:v>-2.21625196190897</c:v>
                </c:pt>
                <c:pt idx="18">
                  <c:v>-4.8152686336747896</c:v>
                </c:pt>
                <c:pt idx="19">
                  <c:v>-2.65530443041163</c:v>
                </c:pt>
                <c:pt idx="20">
                  <c:v>-3.39458063419336</c:v>
                </c:pt>
                <c:pt idx="21">
                  <c:v>-4.7600105655677503</c:v>
                </c:pt>
                <c:pt idx="22">
                  <c:v>-3.18238717569246</c:v>
                </c:pt>
                <c:pt idx="23">
                  <c:v>-2.6076087480259802</c:v>
                </c:pt>
                <c:pt idx="24">
                  <c:v>-3.7281183684964598</c:v>
                </c:pt>
                <c:pt idx="25">
                  <c:v>-3.5052151714872801</c:v>
                </c:pt>
                <c:pt idx="26">
                  <c:v>-3.75092480651224</c:v>
                </c:pt>
                <c:pt idx="27">
                  <c:v>-3.0015888723769502</c:v>
                </c:pt>
                <c:pt idx="28">
                  <c:v>-2.3141017687346301</c:v>
                </c:pt>
                <c:pt idx="29">
                  <c:v>-3.6988231574417298</c:v>
                </c:pt>
                <c:pt idx="30">
                  <c:v>-2.89223099673544</c:v>
                </c:pt>
                <c:pt idx="31">
                  <c:v>-4.6187402586910098</c:v>
                </c:pt>
                <c:pt idx="32">
                  <c:v>-3.78791797722445</c:v>
                </c:pt>
                <c:pt idx="33">
                  <c:v>-3.8418139107243499</c:v>
                </c:pt>
                <c:pt idx="34">
                  <c:v>-3.5609216217800901</c:v>
                </c:pt>
                <c:pt idx="35">
                  <c:v>-3.3472777438010901</c:v>
                </c:pt>
                <c:pt idx="36">
                  <c:v>-4.0358789337666598</c:v>
                </c:pt>
                <c:pt idx="37">
                  <c:v>-4.2637954839044001</c:v>
                </c:pt>
                <c:pt idx="38">
                  <c:v>-4.38562983886316</c:v>
                </c:pt>
                <c:pt idx="39">
                  <c:v>-2.7206356055802199</c:v>
                </c:pt>
                <c:pt idx="40">
                  <c:v>-3.76041064462171</c:v>
                </c:pt>
                <c:pt idx="41">
                  <c:v>-1.3475054317966899</c:v>
                </c:pt>
                <c:pt idx="42">
                  <c:v>-4.7937081134806103</c:v>
                </c:pt>
                <c:pt idx="43">
                  <c:v>-3.0959135730443199</c:v>
                </c:pt>
                <c:pt idx="44">
                  <c:v>-3.2042255697761202</c:v>
                </c:pt>
                <c:pt idx="45">
                  <c:v>-2.7183101876095601</c:v>
                </c:pt>
                <c:pt idx="46">
                  <c:v>-4.2108366805024904</c:v>
                </c:pt>
                <c:pt idx="47">
                  <c:v>-5.0131033882573997</c:v>
                </c:pt>
                <c:pt idx="48">
                  <c:v>-4.15722117349359</c:v>
                </c:pt>
                <c:pt idx="49">
                  <c:v>-2.5914260074779101</c:v>
                </c:pt>
                <c:pt idx="50">
                  <c:v>-2.5243276776532899</c:v>
                </c:pt>
                <c:pt idx="51">
                  <c:v>-5.4375534894768602</c:v>
                </c:pt>
                <c:pt idx="52">
                  <c:v>-4.8689854054751898</c:v>
                </c:pt>
                <c:pt idx="53">
                  <c:v>-4.2750788489788096</c:v>
                </c:pt>
                <c:pt idx="54">
                  <c:v>-1.9357058779413701</c:v>
                </c:pt>
                <c:pt idx="55">
                  <c:v>-5.5737447438866203</c:v>
                </c:pt>
                <c:pt idx="56">
                  <c:v>-3.34527592856662</c:v>
                </c:pt>
                <c:pt idx="57">
                  <c:v>-4.2944613690783404</c:v>
                </c:pt>
                <c:pt idx="58">
                  <c:v>-4.4295397858051597</c:v>
                </c:pt>
                <c:pt idx="59">
                  <c:v>-4.7107876269586004</c:v>
                </c:pt>
                <c:pt idx="60">
                  <c:v>-2.4109693453946299</c:v>
                </c:pt>
                <c:pt idx="61">
                  <c:v>-4.1326881424551098</c:v>
                </c:pt>
                <c:pt idx="62">
                  <c:v>-3.8856036521897099</c:v>
                </c:pt>
                <c:pt idx="63">
                  <c:v>-3.2945823496792301</c:v>
                </c:pt>
                <c:pt idx="64">
                  <c:v>-5.1550714984997903</c:v>
                </c:pt>
                <c:pt idx="65">
                  <c:v>-3.8799430895420599</c:v>
                </c:pt>
                <c:pt idx="66">
                  <c:v>-5.2467938217218899</c:v>
                </c:pt>
                <c:pt idx="67">
                  <c:v>-4.3996821463544897</c:v>
                </c:pt>
                <c:pt idx="68">
                  <c:v>-3.18771141427841</c:v>
                </c:pt>
                <c:pt idx="69">
                  <c:v>-3.6504359015521102</c:v>
                </c:pt>
                <c:pt idx="70">
                  <c:v>-3.2533898115508699</c:v>
                </c:pt>
                <c:pt idx="71">
                  <c:v>-3.7669179478446102</c:v>
                </c:pt>
                <c:pt idx="72">
                  <c:v>-3.7226027766816201</c:v>
                </c:pt>
                <c:pt idx="73">
                  <c:v>-4.1269962085711303</c:v>
                </c:pt>
                <c:pt idx="74">
                  <c:v>-3.8671952367512201</c:v>
                </c:pt>
                <c:pt idx="75">
                  <c:v>-4.6926468114681503</c:v>
                </c:pt>
                <c:pt idx="76">
                  <c:v>-4.9407403428640997</c:v>
                </c:pt>
                <c:pt idx="77">
                  <c:v>-2.6539827210731302</c:v>
                </c:pt>
                <c:pt idx="78">
                  <c:v>-4.0558597723459702</c:v>
                </c:pt>
                <c:pt idx="79">
                  <c:v>-4.5906541845095701</c:v>
                </c:pt>
                <c:pt idx="80">
                  <c:v>-1.17978702450105</c:v>
                </c:pt>
                <c:pt idx="81">
                  <c:v>-4.7456118551368203</c:v>
                </c:pt>
                <c:pt idx="82">
                  <c:v>-2.6309341976359502</c:v>
                </c:pt>
                <c:pt idx="83">
                  <c:v>-4.46256688095567</c:v>
                </c:pt>
                <c:pt idx="84">
                  <c:v>-4.9464632672873803</c:v>
                </c:pt>
                <c:pt idx="85">
                  <c:v>-3.7837209598802901</c:v>
                </c:pt>
                <c:pt idx="86">
                  <c:v>-3.6857766294963699</c:v>
                </c:pt>
                <c:pt idx="87">
                  <c:v>-3.5001110873952599</c:v>
                </c:pt>
                <c:pt idx="88">
                  <c:v>-4.4550820143991903</c:v>
                </c:pt>
                <c:pt idx="89">
                  <c:v>-3.9366725423922002</c:v>
                </c:pt>
                <c:pt idx="90">
                  <c:v>-2.52692140749157</c:v>
                </c:pt>
                <c:pt idx="91">
                  <c:v>-5.5641809232467301</c:v>
                </c:pt>
                <c:pt idx="92">
                  <c:v>-2.7347558642445802</c:v>
                </c:pt>
                <c:pt idx="93">
                  <c:v>-4.6212297774059801</c:v>
                </c:pt>
                <c:pt idx="94">
                  <c:v>-2.7042627631875802</c:v>
                </c:pt>
                <c:pt idx="95">
                  <c:v>-3.1717815190598602</c:v>
                </c:pt>
                <c:pt idx="96">
                  <c:v>-3.6839421192363702</c:v>
                </c:pt>
                <c:pt idx="97">
                  <c:v>-4.8517350799634</c:v>
                </c:pt>
                <c:pt idx="98">
                  <c:v>-3.1851137921389898</c:v>
                </c:pt>
                <c:pt idx="99">
                  <c:v>-4.0742824192236604</c:v>
                </c:pt>
                <c:pt idx="100">
                  <c:v>-3.8209888870819202</c:v>
                </c:pt>
                <c:pt idx="101">
                  <c:v>-3.4699801443423901</c:v>
                </c:pt>
                <c:pt idx="102">
                  <c:v>-4.6932547479451898</c:v>
                </c:pt>
                <c:pt idx="103">
                  <c:v>-3.1532326055908899</c:v>
                </c:pt>
                <c:pt idx="104">
                  <c:v>-4.62135868089028</c:v>
                </c:pt>
                <c:pt idx="105">
                  <c:v>-4.93317376971717</c:v>
                </c:pt>
                <c:pt idx="106">
                  <c:v>-4.1894478326636699</c:v>
                </c:pt>
                <c:pt idx="107">
                  <c:v>-3.5936024372549298</c:v>
                </c:pt>
                <c:pt idx="108">
                  <c:v>-4.5425900841673599</c:v>
                </c:pt>
                <c:pt idx="109">
                  <c:v>-2.1670401656280598</c:v>
                </c:pt>
                <c:pt idx="110">
                  <c:v>-3.1640263137403601</c:v>
                </c:pt>
                <c:pt idx="111">
                  <c:v>-4.1125004150600803</c:v>
                </c:pt>
                <c:pt idx="112">
                  <c:v>-3.2088253673466398</c:v>
                </c:pt>
                <c:pt idx="113">
                  <c:v>-2.7231733118437602</c:v>
                </c:pt>
                <c:pt idx="114">
                  <c:v>-3.5291370794916501</c:v>
                </c:pt>
                <c:pt idx="115">
                  <c:v>-1.25207601436478</c:v>
                </c:pt>
                <c:pt idx="116">
                  <c:v>-4.2845881101410397</c:v>
                </c:pt>
                <c:pt idx="117">
                  <c:v>-1.7623521233697299</c:v>
                </c:pt>
                <c:pt idx="118">
                  <c:v>-4.4384793898573598</c:v>
                </c:pt>
                <c:pt idx="119">
                  <c:v>-3.19294943284704</c:v>
                </c:pt>
                <c:pt idx="120">
                  <c:v>-1.5122205658440999</c:v>
                </c:pt>
                <c:pt idx="121">
                  <c:v>-3.4470044515971798</c:v>
                </c:pt>
                <c:pt idx="122">
                  <c:v>-2.5725813502996102</c:v>
                </c:pt>
                <c:pt idx="123">
                  <c:v>-3.7664084596788001</c:v>
                </c:pt>
                <c:pt idx="124">
                  <c:v>-2.1930741815569399</c:v>
                </c:pt>
                <c:pt idx="125">
                  <c:v>-6.6840935296373098</c:v>
                </c:pt>
                <c:pt idx="126">
                  <c:v>-3.0386225518289001</c:v>
                </c:pt>
                <c:pt idx="127">
                  <c:v>-1.9850849821601999</c:v>
                </c:pt>
                <c:pt idx="128">
                  <c:v>-3.9995562327152698</c:v>
                </c:pt>
                <c:pt idx="129">
                  <c:v>-3.0883500921128402</c:v>
                </c:pt>
                <c:pt idx="130">
                  <c:v>-3.1477280364417202</c:v>
                </c:pt>
                <c:pt idx="131">
                  <c:v>-3.3460276353623302</c:v>
                </c:pt>
                <c:pt idx="132">
                  <c:v>-2.83533832523386</c:v>
                </c:pt>
                <c:pt idx="133">
                  <c:v>-3.42315673585128</c:v>
                </c:pt>
                <c:pt idx="134">
                  <c:v>-5.1363734298899502</c:v>
                </c:pt>
                <c:pt idx="135">
                  <c:v>-2.8260416164305702</c:v>
                </c:pt>
                <c:pt idx="136">
                  <c:v>-2.57049701231545</c:v>
                </c:pt>
                <c:pt idx="137">
                  <c:v>-2.3962195856078399</c:v>
                </c:pt>
                <c:pt idx="138">
                  <c:v>-2.97572716952204</c:v>
                </c:pt>
                <c:pt idx="139">
                  <c:v>-4.4378750143490899</c:v>
                </c:pt>
                <c:pt idx="140">
                  <c:v>-2.3626760055467102</c:v>
                </c:pt>
                <c:pt idx="141">
                  <c:v>-4.2777494363138802</c:v>
                </c:pt>
                <c:pt idx="142">
                  <c:v>-5.0839699525896398</c:v>
                </c:pt>
                <c:pt idx="143">
                  <c:v>-2.22092017010513</c:v>
                </c:pt>
                <c:pt idx="144">
                  <c:v>-2.4898280290333101</c:v>
                </c:pt>
                <c:pt idx="145">
                  <c:v>-3.6708416082326698</c:v>
                </c:pt>
                <c:pt idx="146">
                  <c:v>-4.21446701756589</c:v>
                </c:pt>
                <c:pt idx="147">
                  <c:v>-3.65913172111087</c:v>
                </c:pt>
                <c:pt idx="148">
                  <c:v>-2.6315377504879498</c:v>
                </c:pt>
                <c:pt idx="149">
                  <c:v>-4.0047246246531101</c:v>
                </c:pt>
                <c:pt idx="150">
                  <c:v>-2.7064294401476099</c:v>
                </c:pt>
                <c:pt idx="151">
                  <c:v>-3.32153359700157</c:v>
                </c:pt>
                <c:pt idx="152">
                  <c:v>-3.73268828911133</c:v>
                </c:pt>
                <c:pt idx="153">
                  <c:v>-3.6553392804918201</c:v>
                </c:pt>
                <c:pt idx="154">
                  <c:v>-3.0826529143894001</c:v>
                </c:pt>
                <c:pt idx="155">
                  <c:v>-3.4194421851409098</c:v>
                </c:pt>
                <c:pt idx="156">
                  <c:v>-5.3479035159185102</c:v>
                </c:pt>
                <c:pt idx="157">
                  <c:v>-4.0222536971809602</c:v>
                </c:pt>
                <c:pt idx="158">
                  <c:v>-4.0904982007979296</c:v>
                </c:pt>
                <c:pt idx="159">
                  <c:v>-3.02431828094862</c:v>
                </c:pt>
                <c:pt idx="160">
                  <c:v>-3.39269668411412</c:v>
                </c:pt>
                <c:pt idx="161">
                  <c:v>-2.8604272866892901</c:v>
                </c:pt>
                <c:pt idx="162">
                  <c:v>-2.64273774443194</c:v>
                </c:pt>
                <c:pt idx="163">
                  <c:v>-2.43598222321658</c:v>
                </c:pt>
                <c:pt idx="164">
                  <c:v>-5.1691644885426298</c:v>
                </c:pt>
                <c:pt idx="165">
                  <c:v>-2.5344978969801999</c:v>
                </c:pt>
                <c:pt idx="166">
                  <c:v>-3.9265877362552</c:v>
                </c:pt>
                <c:pt idx="167">
                  <c:v>-4.3424746574719197</c:v>
                </c:pt>
                <c:pt idx="168">
                  <c:v>-3.0219060176312098</c:v>
                </c:pt>
                <c:pt idx="169">
                  <c:v>-2.0927552905469402</c:v>
                </c:pt>
                <c:pt idx="170">
                  <c:v>-4.2248156102002499</c:v>
                </c:pt>
                <c:pt idx="171">
                  <c:v>-4.1074963007944199</c:v>
                </c:pt>
                <c:pt idx="172">
                  <c:v>-0.50651747604230601</c:v>
                </c:pt>
                <c:pt idx="173">
                  <c:v>-4.3139677871902498</c:v>
                </c:pt>
                <c:pt idx="174">
                  <c:v>-2.7663016808364</c:v>
                </c:pt>
                <c:pt idx="175">
                  <c:v>-2.3192538109418099</c:v>
                </c:pt>
                <c:pt idx="176">
                  <c:v>-5.55636385280964</c:v>
                </c:pt>
                <c:pt idx="177">
                  <c:v>-3.50339683538113</c:v>
                </c:pt>
                <c:pt idx="178">
                  <c:v>-4.0331065662897903</c:v>
                </c:pt>
                <c:pt idx="179">
                  <c:v>-3.8552886739840702</c:v>
                </c:pt>
                <c:pt idx="180">
                  <c:v>-0.35468418742410102</c:v>
                </c:pt>
                <c:pt idx="181">
                  <c:v>-3.8878493725153498</c:v>
                </c:pt>
                <c:pt idx="182">
                  <c:v>-3.0224673555821702</c:v>
                </c:pt>
                <c:pt idx="183">
                  <c:v>-1.73048138821062</c:v>
                </c:pt>
                <c:pt idx="184">
                  <c:v>-4.0831433551654799</c:v>
                </c:pt>
                <c:pt idx="185">
                  <c:v>-3.2161782938579302</c:v>
                </c:pt>
                <c:pt idx="186">
                  <c:v>-2.7125315909058898</c:v>
                </c:pt>
                <c:pt idx="187">
                  <c:v>-1.2372196444199399</c:v>
                </c:pt>
                <c:pt idx="188">
                  <c:v>-1.8351137159001001</c:v>
                </c:pt>
                <c:pt idx="189">
                  <c:v>-2.60130345623431</c:v>
                </c:pt>
                <c:pt idx="190">
                  <c:v>-5.6488066324695296</c:v>
                </c:pt>
                <c:pt idx="191">
                  <c:v>-3.8149969482745298</c:v>
                </c:pt>
                <c:pt idx="192">
                  <c:v>-2.5189560938183999</c:v>
                </c:pt>
                <c:pt idx="193">
                  <c:v>-3.56651112709394</c:v>
                </c:pt>
                <c:pt idx="194">
                  <c:v>-3.5443015342044002</c:v>
                </c:pt>
                <c:pt idx="195">
                  <c:v>-2.6273821109273001</c:v>
                </c:pt>
                <c:pt idx="196">
                  <c:v>-2.9841520644503299</c:v>
                </c:pt>
                <c:pt idx="197">
                  <c:v>-3.4741344476342699</c:v>
                </c:pt>
                <c:pt idx="198">
                  <c:v>-2.2340129748329201</c:v>
                </c:pt>
                <c:pt idx="199">
                  <c:v>-4.3673470400658001</c:v>
                </c:pt>
                <c:pt idx="200">
                  <c:v>-3.4243659439807299</c:v>
                </c:pt>
                <c:pt idx="201">
                  <c:v>-2.79504754285291</c:v>
                </c:pt>
                <c:pt idx="202">
                  <c:v>-2.8517754507292299</c:v>
                </c:pt>
                <c:pt idx="203">
                  <c:v>-4.3023611651217699</c:v>
                </c:pt>
                <c:pt idx="204">
                  <c:v>-3.3728499711297402</c:v>
                </c:pt>
                <c:pt idx="205">
                  <c:v>-4.0232364620099599</c:v>
                </c:pt>
              </c:numCache>
            </c:numRef>
          </c:yVal>
          <c:smooth val="0"/>
          <c:extLst>
            <c:ext xmlns:c16="http://schemas.microsoft.com/office/drawing/2014/chart" uri="{C3380CC4-5D6E-409C-BE32-E72D297353CC}">
              <c16:uniqueId val="{00000002-CD30-40AE-9142-F20C169C90A6}"/>
            </c:ext>
          </c:extLst>
        </c:ser>
        <c:ser>
          <c:idx val="11"/>
          <c:order val="3"/>
          <c:spPr>
            <a:ln>
              <a:noFill/>
            </a:ln>
          </c:spPr>
          <c:marker>
            <c:symbol val="circle"/>
            <c:size val="6"/>
            <c:spPr>
              <a:solidFill>
                <a:srgbClr val="FFC000"/>
              </a:solidFill>
              <a:ln>
                <a:solidFill>
                  <a:schemeClr val="tx1"/>
                </a:solidFill>
              </a:ln>
            </c:spPr>
          </c:marker>
          <c:xVal>
            <c:numRef>
              <c:f>Sheet2!$B$4658:$B$4687</c:f>
              <c:numCache>
                <c:formatCode>General</c:formatCode>
                <c:ptCount val="30"/>
                <c:pt idx="0">
                  <c:v>-0.414885060986808</c:v>
                </c:pt>
                <c:pt idx="1">
                  <c:v>0.28723553029037102</c:v>
                </c:pt>
                <c:pt idx="2">
                  <c:v>0.25178557755347802</c:v>
                </c:pt>
                <c:pt idx="3">
                  <c:v>0.978139215268921</c:v>
                </c:pt>
                <c:pt idx="4">
                  <c:v>-1.3066661099497501</c:v>
                </c:pt>
                <c:pt idx="5">
                  <c:v>1.1104091351202401</c:v>
                </c:pt>
                <c:pt idx="6">
                  <c:v>3.0471294037882601</c:v>
                </c:pt>
                <c:pt idx="7">
                  <c:v>-0.41331947298992799</c:v>
                </c:pt>
                <c:pt idx="8">
                  <c:v>-2.24096482853435</c:v>
                </c:pt>
                <c:pt idx="9">
                  <c:v>1.3276294335838299</c:v>
                </c:pt>
                <c:pt idx="10">
                  <c:v>1.82237013536912</c:v>
                </c:pt>
                <c:pt idx="11">
                  <c:v>0.55161736289961905</c:v>
                </c:pt>
                <c:pt idx="12">
                  <c:v>4.0655172184346E-2</c:v>
                </c:pt>
                <c:pt idx="13">
                  <c:v>-0.42638462704976199</c:v>
                </c:pt>
                <c:pt idx="14">
                  <c:v>1.30880584803892</c:v>
                </c:pt>
                <c:pt idx="15">
                  <c:v>1.26842816962414</c:v>
                </c:pt>
                <c:pt idx="16">
                  <c:v>0.26912027684265699</c:v>
                </c:pt>
                <c:pt idx="17">
                  <c:v>-9.39307181071473</c:v>
                </c:pt>
                <c:pt idx="18">
                  <c:v>-5.07737180737894</c:v>
                </c:pt>
                <c:pt idx="19">
                  <c:v>1.45951459830358</c:v>
                </c:pt>
                <c:pt idx="20">
                  <c:v>1.0143732196088999</c:v>
                </c:pt>
                <c:pt idx="21">
                  <c:v>-2.3202722227568602</c:v>
                </c:pt>
                <c:pt idx="22">
                  <c:v>1.4551236691602101</c:v>
                </c:pt>
                <c:pt idx="23">
                  <c:v>-0.60529040190031702</c:v>
                </c:pt>
                <c:pt idx="24">
                  <c:v>1.0170725714308499</c:v>
                </c:pt>
                <c:pt idx="25">
                  <c:v>-0.70592560089042</c:v>
                </c:pt>
                <c:pt idx="26">
                  <c:v>1.19732807366195</c:v>
                </c:pt>
                <c:pt idx="27">
                  <c:v>0.36111121918675199</c:v>
                </c:pt>
                <c:pt idx="28">
                  <c:v>0.87226532245018495</c:v>
                </c:pt>
                <c:pt idx="29">
                  <c:v>0.35132862280362598</c:v>
                </c:pt>
              </c:numCache>
            </c:numRef>
          </c:xVal>
          <c:yVal>
            <c:numRef>
              <c:f>Sheet2!$C$4658:$C$4687</c:f>
              <c:numCache>
                <c:formatCode>General</c:formatCode>
                <c:ptCount val="30"/>
                <c:pt idx="0">
                  <c:v>-4.3342737313384703</c:v>
                </c:pt>
                <c:pt idx="1">
                  <c:v>-4.6610125927038597</c:v>
                </c:pt>
                <c:pt idx="2">
                  <c:v>-3.7684798998379798</c:v>
                </c:pt>
                <c:pt idx="3">
                  <c:v>-2.8134115533965298</c:v>
                </c:pt>
                <c:pt idx="4">
                  <c:v>-2.6238453845440599</c:v>
                </c:pt>
                <c:pt idx="5">
                  <c:v>-2.1936618470604201</c:v>
                </c:pt>
                <c:pt idx="6">
                  <c:v>-3.2779100283104001</c:v>
                </c:pt>
                <c:pt idx="7">
                  <c:v>-3.86302795347672</c:v>
                </c:pt>
                <c:pt idx="8">
                  <c:v>-3.3694330438047801</c:v>
                </c:pt>
                <c:pt idx="9">
                  <c:v>-1.96611317350763</c:v>
                </c:pt>
                <c:pt idx="10">
                  <c:v>-2.4043163125929601</c:v>
                </c:pt>
                <c:pt idx="11">
                  <c:v>-2.9337018721777599</c:v>
                </c:pt>
                <c:pt idx="12">
                  <c:v>-3.1879172722263101</c:v>
                </c:pt>
                <c:pt idx="13">
                  <c:v>-2.5318179732244501</c:v>
                </c:pt>
                <c:pt idx="14">
                  <c:v>-2.8810720281730999</c:v>
                </c:pt>
                <c:pt idx="15">
                  <c:v>-2.6388219425353299</c:v>
                </c:pt>
                <c:pt idx="16">
                  <c:v>-5.0596110069250502</c:v>
                </c:pt>
                <c:pt idx="17">
                  <c:v>1.5415212753790699</c:v>
                </c:pt>
                <c:pt idx="18">
                  <c:v>-0.582828049049681</c:v>
                </c:pt>
                <c:pt idx="19">
                  <c:v>-3.36245958141533</c:v>
                </c:pt>
                <c:pt idx="20">
                  <c:v>-4.46104764325377</c:v>
                </c:pt>
                <c:pt idx="21">
                  <c:v>-2.82606765801351</c:v>
                </c:pt>
                <c:pt idx="22">
                  <c:v>-2.9029080379944601</c:v>
                </c:pt>
                <c:pt idx="23">
                  <c:v>-1.25146305552875</c:v>
                </c:pt>
                <c:pt idx="24">
                  <c:v>-2.6145822881077398</c:v>
                </c:pt>
                <c:pt idx="25">
                  <c:v>-4.3552419804787901</c:v>
                </c:pt>
                <c:pt idx="26">
                  <c:v>-2.3571128793382199</c:v>
                </c:pt>
                <c:pt idx="27">
                  <c:v>-3.8249600315712899</c:v>
                </c:pt>
                <c:pt idx="28">
                  <c:v>-3.6667529192505302</c:v>
                </c:pt>
                <c:pt idx="29">
                  <c:v>-3.5537997442808398</c:v>
                </c:pt>
              </c:numCache>
            </c:numRef>
          </c:yVal>
          <c:smooth val="0"/>
          <c:extLst>
            <c:ext xmlns:c16="http://schemas.microsoft.com/office/drawing/2014/chart" uri="{C3380CC4-5D6E-409C-BE32-E72D297353CC}">
              <c16:uniqueId val="{00000003-CD30-40AE-9142-F20C169C90A6}"/>
            </c:ext>
          </c:extLst>
        </c:ser>
        <c:ser>
          <c:idx val="10"/>
          <c:order val="4"/>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CD30-40AE-9142-F20C169C90A6}"/>
            </c:ext>
          </c:extLst>
        </c:ser>
        <c:ser>
          <c:idx val="8"/>
          <c:order val="5"/>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5-CD30-40AE-9142-F20C169C90A6}"/>
            </c:ext>
          </c:extLst>
        </c:ser>
        <c:ser>
          <c:idx val="9"/>
          <c:order val="6"/>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6-CD30-40AE-9142-F20C169C90A6}"/>
            </c:ext>
          </c:extLst>
        </c:ser>
        <c:ser>
          <c:idx val="6"/>
          <c:order val="7"/>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7-CD30-40AE-9142-F20C169C90A6}"/>
            </c:ext>
          </c:extLst>
        </c:ser>
        <c:ser>
          <c:idx val="5"/>
          <c:order val="8"/>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8-CD30-40AE-9142-F20C169C90A6}"/>
            </c:ext>
          </c:extLst>
        </c:ser>
        <c:ser>
          <c:idx val="4"/>
          <c:order val="9"/>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9-CD30-40AE-9142-F20C169C90A6}"/>
            </c:ext>
          </c:extLst>
        </c:ser>
        <c:ser>
          <c:idx val="1"/>
          <c:order val="10"/>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A-CD30-40AE-9142-F20C169C90A6}"/>
            </c:ext>
          </c:extLst>
        </c:ser>
        <c:ser>
          <c:idx val="2"/>
          <c:order val="11"/>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B-CD30-40AE-9142-F20C169C90A6}"/>
            </c:ext>
          </c:extLst>
        </c:ser>
        <c:ser>
          <c:idx val="3"/>
          <c:order val="1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C-CD30-40AE-9142-F20C169C90A6}"/>
            </c:ext>
          </c:extLst>
        </c:ser>
        <c:ser>
          <c:idx val="0"/>
          <c:order val="1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D-CD30-40AE-9142-F20C169C90A6}"/>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62206995971728"/>
          <c:y val="3.3436213991769548E-2"/>
          <c:w val="0.86632681664201538"/>
          <c:h val="0.87290370532387151"/>
        </c:manualLayout>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54D8-4E72-B108-C9A858B945FF}"/>
            </c:ext>
          </c:extLst>
        </c:ser>
        <c:ser>
          <c:idx val="12"/>
          <c:order val="1"/>
          <c:spPr>
            <a:ln>
              <a:noFill/>
            </a:ln>
          </c:spPr>
          <c:marker>
            <c:symbol val="circle"/>
            <c:size val="6"/>
            <c:spPr>
              <a:ln>
                <a:solidFill>
                  <a:schemeClr val="tx1"/>
                </a:solidFill>
              </a:ln>
            </c:spPr>
          </c:marker>
          <c:xVal>
            <c:numRef>
              <c:f>Sheet2!$B$4936:$B$4952</c:f>
              <c:numCache>
                <c:formatCode>General</c:formatCode>
                <c:ptCount val="17"/>
                <c:pt idx="0">
                  <c:v>1.8357262901189</c:v>
                </c:pt>
                <c:pt idx="1">
                  <c:v>3.7712317961028901</c:v>
                </c:pt>
                <c:pt idx="2">
                  <c:v>2.6533933402946799</c:v>
                </c:pt>
                <c:pt idx="3">
                  <c:v>5.0936281455388599</c:v>
                </c:pt>
                <c:pt idx="4">
                  <c:v>2.80489955959214</c:v>
                </c:pt>
                <c:pt idx="5">
                  <c:v>3.6908242961417201</c:v>
                </c:pt>
                <c:pt idx="6">
                  <c:v>5.3846773987641301</c:v>
                </c:pt>
                <c:pt idx="7">
                  <c:v>2.8153275876525701</c:v>
                </c:pt>
                <c:pt idx="8">
                  <c:v>2.68802337854647</c:v>
                </c:pt>
                <c:pt idx="9">
                  <c:v>3.2774282147453899</c:v>
                </c:pt>
                <c:pt idx="10">
                  <c:v>3.12619741544734</c:v>
                </c:pt>
                <c:pt idx="11">
                  <c:v>4.7004189748137897</c:v>
                </c:pt>
                <c:pt idx="12">
                  <c:v>4.1117264187815703</c:v>
                </c:pt>
                <c:pt idx="13">
                  <c:v>2.0371600440329001</c:v>
                </c:pt>
                <c:pt idx="14">
                  <c:v>1.4899553357864599</c:v>
                </c:pt>
                <c:pt idx="15">
                  <c:v>3.9393174940143001</c:v>
                </c:pt>
                <c:pt idx="16">
                  <c:v>3.67201660864687</c:v>
                </c:pt>
              </c:numCache>
            </c:numRef>
          </c:xVal>
          <c:yVal>
            <c:numRef>
              <c:f>Sheet2!$C$4936:$C$4952</c:f>
              <c:numCache>
                <c:formatCode>General</c:formatCode>
                <c:ptCount val="17"/>
                <c:pt idx="0">
                  <c:v>-4.0654034587810797</c:v>
                </c:pt>
                <c:pt idx="1">
                  <c:v>-2.6783290961428801</c:v>
                </c:pt>
                <c:pt idx="2">
                  <c:v>-3.05655851801539</c:v>
                </c:pt>
                <c:pt idx="3">
                  <c:v>-3.7084328511951199</c:v>
                </c:pt>
                <c:pt idx="4">
                  <c:v>-0.57928734028266404</c:v>
                </c:pt>
                <c:pt idx="5">
                  <c:v>-2.8928187836199002</c:v>
                </c:pt>
                <c:pt idx="6">
                  <c:v>-3.9570733222109502</c:v>
                </c:pt>
                <c:pt idx="7">
                  <c:v>-3.0093066068932202</c:v>
                </c:pt>
                <c:pt idx="8">
                  <c:v>-1.5961430358364701</c:v>
                </c:pt>
                <c:pt idx="9">
                  <c:v>-1.8886064971936201</c:v>
                </c:pt>
                <c:pt idx="10">
                  <c:v>-3.9924787245643798</c:v>
                </c:pt>
                <c:pt idx="11">
                  <c:v>-3.26439935072001</c:v>
                </c:pt>
                <c:pt idx="12">
                  <c:v>-3.13752835412624</c:v>
                </c:pt>
                <c:pt idx="13">
                  <c:v>-4.0930178311794903</c:v>
                </c:pt>
                <c:pt idx="14">
                  <c:v>-6.3424347024638204</c:v>
                </c:pt>
                <c:pt idx="15">
                  <c:v>-0.66680614471362398</c:v>
                </c:pt>
                <c:pt idx="16">
                  <c:v>-1.5528820609384799</c:v>
                </c:pt>
              </c:numCache>
            </c:numRef>
          </c:yVal>
          <c:smooth val="0"/>
          <c:extLst>
            <c:ext xmlns:c16="http://schemas.microsoft.com/office/drawing/2014/chart" uri="{C3380CC4-5D6E-409C-BE32-E72D297353CC}">
              <c16:uniqueId val="{00000001-54D8-4E72-B108-C9A858B945FF}"/>
            </c:ext>
          </c:extLst>
        </c:ser>
        <c:ser>
          <c:idx val="13"/>
          <c:order val="2"/>
          <c:spPr>
            <a:ln w="19050" cap="rnd">
              <a:noFill/>
              <a:round/>
            </a:ln>
            <a:effectLst/>
          </c:spPr>
          <c:marker>
            <c:symbol val="circle"/>
            <c:size val="6"/>
            <c:spPr>
              <a:solidFill>
                <a:schemeClr val="accent5">
                  <a:lumMod val="60000"/>
                  <a:lumOff val="40000"/>
                </a:schemeClr>
              </a:solidFill>
              <a:ln>
                <a:solidFill>
                  <a:schemeClr val="tx1"/>
                </a:solidFill>
              </a:ln>
            </c:spPr>
          </c:marker>
          <c:xVal>
            <c:numRef>
              <c:f>Sheet2!$B$4688:$B$4893</c:f>
              <c:numCache>
                <c:formatCode>General</c:formatCode>
                <c:ptCount val="206"/>
                <c:pt idx="0">
                  <c:v>4.5243539043685601</c:v>
                </c:pt>
                <c:pt idx="1">
                  <c:v>4.6366830970231501</c:v>
                </c:pt>
                <c:pt idx="2">
                  <c:v>4.6795344900493996</c:v>
                </c:pt>
                <c:pt idx="3">
                  <c:v>5.1027188077307999</c:v>
                </c:pt>
                <c:pt idx="4">
                  <c:v>4.1637777739194997</c:v>
                </c:pt>
                <c:pt idx="5">
                  <c:v>4.3409642681382801</c:v>
                </c:pt>
                <c:pt idx="6">
                  <c:v>4.4146365953764297</c:v>
                </c:pt>
                <c:pt idx="7">
                  <c:v>4.2469298640940396</c:v>
                </c:pt>
                <c:pt idx="8">
                  <c:v>4.9948232684232599</c:v>
                </c:pt>
                <c:pt idx="9">
                  <c:v>4.4695252681094599</c:v>
                </c:pt>
                <c:pt idx="10">
                  <c:v>5.1970434309745901</c:v>
                </c:pt>
                <c:pt idx="11">
                  <c:v>4.8324107414690998</c:v>
                </c:pt>
                <c:pt idx="12">
                  <c:v>2.88928866775704</c:v>
                </c:pt>
                <c:pt idx="13">
                  <c:v>5.3059985920769197</c:v>
                </c:pt>
                <c:pt idx="14">
                  <c:v>3.6590332319707599</c:v>
                </c:pt>
                <c:pt idx="15">
                  <c:v>3.6500887947014999</c:v>
                </c:pt>
                <c:pt idx="16">
                  <c:v>4.9606801796337496</c:v>
                </c:pt>
                <c:pt idx="17">
                  <c:v>4.8738031664292798</c:v>
                </c:pt>
                <c:pt idx="18">
                  <c:v>5.1913467089885401</c:v>
                </c:pt>
                <c:pt idx="19">
                  <c:v>5.7529244625204399</c:v>
                </c:pt>
                <c:pt idx="20">
                  <c:v>5.1308907404020898</c:v>
                </c:pt>
                <c:pt idx="21">
                  <c:v>4.3619675865362799</c:v>
                </c:pt>
                <c:pt idx="22">
                  <c:v>3.6334814977676699</c:v>
                </c:pt>
                <c:pt idx="23">
                  <c:v>5.6899449299617002</c:v>
                </c:pt>
                <c:pt idx="24">
                  <c:v>4.3932614239866998</c:v>
                </c:pt>
                <c:pt idx="25">
                  <c:v>5.1180114376334496</c:v>
                </c:pt>
                <c:pt idx="26">
                  <c:v>5.8330830731724301</c:v>
                </c:pt>
                <c:pt idx="27">
                  <c:v>6.0274410210260996</c:v>
                </c:pt>
                <c:pt idx="28">
                  <c:v>6.0642192023603601</c:v>
                </c:pt>
                <c:pt idx="29">
                  <c:v>5.1749740782795204</c:v>
                </c:pt>
                <c:pt idx="30">
                  <c:v>5.1671687732175098</c:v>
                </c:pt>
                <c:pt idx="31">
                  <c:v>4.8758892094027804</c:v>
                </c:pt>
                <c:pt idx="32">
                  <c:v>3.9503629421098601</c:v>
                </c:pt>
                <c:pt idx="33">
                  <c:v>6.5448719094085499</c:v>
                </c:pt>
                <c:pt idx="34">
                  <c:v>4.6222519257795396</c:v>
                </c:pt>
                <c:pt idx="35">
                  <c:v>4.6362761959560999</c:v>
                </c:pt>
                <c:pt idx="36">
                  <c:v>5.4751238641423896</c:v>
                </c:pt>
                <c:pt idx="37">
                  <c:v>3.9296553694561598</c:v>
                </c:pt>
                <c:pt idx="38">
                  <c:v>4.90652183357843</c:v>
                </c:pt>
                <c:pt idx="39">
                  <c:v>4.0500029194419103</c:v>
                </c:pt>
                <c:pt idx="40">
                  <c:v>5.2799716947466901</c:v>
                </c:pt>
                <c:pt idx="41">
                  <c:v>5.4681865748457898</c:v>
                </c:pt>
                <c:pt idx="42">
                  <c:v>5.1243762881985999</c:v>
                </c:pt>
                <c:pt idx="43">
                  <c:v>5.6798470223455304</c:v>
                </c:pt>
                <c:pt idx="44">
                  <c:v>4.2367488591710796</c:v>
                </c:pt>
                <c:pt idx="45">
                  <c:v>4.14394727603006</c:v>
                </c:pt>
                <c:pt idx="46">
                  <c:v>5.3724821483841199</c:v>
                </c:pt>
                <c:pt idx="47">
                  <c:v>5.3092093769525004</c:v>
                </c:pt>
                <c:pt idx="48">
                  <c:v>4.9959028560833696</c:v>
                </c:pt>
                <c:pt idx="49">
                  <c:v>4.26421391257227</c:v>
                </c:pt>
                <c:pt idx="50">
                  <c:v>5.1845448548053197</c:v>
                </c:pt>
                <c:pt idx="51">
                  <c:v>4.1701081701093301</c:v>
                </c:pt>
                <c:pt idx="52">
                  <c:v>4.9881171632273498</c:v>
                </c:pt>
                <c:pt idx="53">
                  <c:v>5.4922439756366304</c:v>
                </c:pt>
                <c:pt idx="54">
                  <c:v>5.8464809019676203</c:v>
                </c:pt>
                <c:pt idx="55">
                  <c:v>5.2872722306436701</c:v>
                </c:pt>
                <c:pt idx="56">
                  <c:v>4.0165654659052796</c:v>
                </c:pt>
                <c:pt idx="57">
                  <c:v>3.5654885687492799</c:v>
                </c:pt>
                <c:pt idx="58">
                  <c:v>5.2069042582865803</c:v>
                </c:pt>
                <c:pt idx="59">
                  <c:v>6.4909352370803699</c:v>
                </c:pt>
                <c:pt idx="60">
                  <c:v>5.9358268588200698</c:v>
                </c:pt>
                <c:pt idx="61">
                  <c:v>5.0002321240574501</c:v>
                </c:pt>
                <c:pt idx="62">
                  <c:v>6.8015262154022498</c:v>
                </c:pt>
                <c:pt idx="63">
                  <c:v>5.8719640518495702</c:v>
                </c:pt>
                <c:pt idx="64">
                  <c:v>5.8504147378974602</c:v>
                </c:pt>
                <c:pt idx="65">
                  <c:v>4.7357376725403002</c:v>
                </c:pt>
                <c:pt idx="66">
                  <c:v>5.1888612149516504</c:v>
                </c:pt>
                <c:pt idx="67">
                  <c:v>5.0171205770635003</c:v>
                </c:pt>
                <c:pt idx="68">
                  <c:v>4.3593645007433004</c:v>
                </c:pt>
                <c:pt idx="69">
                  <c:v>5.3016685944276203</c:v>
                </c:pt>
                <c:pt idx="70">
                  <c:v>4.0377219496338501</c:v>
                </c:pt>
                <c:pt idx="71">
                  <c:v>6.37579163595806</c:v>
                </c:pt>
                <c:pt idx="72">
                  <c:v>3.7073104604642699</c:v>
                </c:pt>
                <c:pt idx="73">
                  <c:v>4.8301154651588698</c:v>
                </c:pt>
                <c:pt idx="74">
                  <c:v>2.6997928365177599</c:v>
                </c:pt>
                <c:pt idx="75">
                  <c:v>4.8350678889227998</c:v>
                </c:pt>
                <c:pt idx="76">
                  <c:v>5.8936407943108202</c:v>
                </c:pt>
                <c:pt idx="77">
                  <c:v>5.6964391298170796</c:v>
                </c:pt>
                <c:pt idx="78">
                  <c:v>4.9042236777874901</c:v>
                </c:pt>
                <c:pt idx="79">
                  <c:v>4.99622887758263</c:v>
                </c:pt>
                <c:pt idx="80">
                  <c:v>3.5293298671259299</c:v>
                </c:pt>
                <c:pt idx="81">
                  <c:v>3.75863044609916</c:v>
                </c:pt>
                <c:pt idx="82">
                  <c:v>5.3397402591355299</c:v>
                </c:pt>
                <c:pt idx="83">
                  <c:v>4.02560811472752</c:v>
                </c:pt>
                <c:pt idx="84">
                  <c:v>5.7326653470682896</c:v>
                </c:pt>
                <c:pt idx="85">
                  <c:v>5.0181516550558598</c:v>
                </c:pt>
                <c:pt idx="86">
                  <c:v>4.6169166769703596</c:v>
                </c:pt>
                <c:pt idx="87">
                  <c:v>5.7043505867267701</c:v>
                </c:pt>
                <c:pt idx="88">
                  <c:v>5.7925210216116199</c:v>
                </c:pt>
                <c:pt idx="89">
                  <c:v>6.0364066532619196</c:v>
                </c:pt>
                <c:pt idx="90">
                  <c:v>5.8069464940298303</c:v>
                </c:pt>
                <c:pt idx="91">
                  <c:v>5.8782271632100596</c:v>
                </c:pt>
                <c:pt idx="92">
                  <c:v>4.3561963775554498</c:v>
                </c:pt>
                <c:pt idx="93">
                  <c:v>3.6875529103446301</c:v>
                </c:pt>
                <c:pt idx="94">
                  <c:v>3.43285096675082</c:v>
                </c:pt>
                <c:pt idx="95">
                  <c:v>4.2664975503618399</c:v>
                </c:pt>
                <c:pt idx="96">
                  <c:v>4.5476471932477702</c:v>
                </c:pt>
                <c:pt idx="97">
                  <c:v>7.2301363274334598</c:v>
                </c:pt>
                <c:pt idx="98">
                  <c:v>4.1161239041061304</c:v>
                </c:pt>
                <c:pt idx="99">
                  <c:v>5.0429111428039501</c:v>
                </c:pt>
                <c:pt idx="100">
                  <c:v>4.3688697384449497</c:v>
                </c:pt>
                <c:pt idx="101">
                  <c:v>4.8300786034703496</c:v>
                </c:pt>
                <c:pt idx="102">
                  <c:v>4.5134849835957302</c:v>
                </c:pt>
                <c:pt idx="103">
                  <c:v>5.0027465787818999</c:v>
                </c:pt>
                <c:pt idx="104">
                  <c:v>5.08800693514016</c:v>
                </c:pt>
                <c:pt idx="105">
                  <c:v>3.3204168517445001</c:v>
                </c:pt>
                <c:pt idx="106">
                  <c:v>3.4966311181310399</c:v>
                </c:pt>
                <c:pt idx="107">
                  <c:v>2.8161998596453501</c:v>
                </c:pt>
                <c:pt idx="108">
                  <c:v>4.9360938633106697</c:v>
                </c:pt>
                <c:pt idx="109">
                  <c:v>5.6237506236114703</c:v>
                </c:pt>
                <c:pt idx="110">
                  <c:v>4.3362529903758604</c:v>
                </c:pt>
                <c:pt idx="111">
                  <c:v>3.2747528720105699</c:v>
                </c:pt>
                <c:pt idx="112">
                  <c:v>2.4863862672128301</c:v>
                </c:pt>
                <c:pt idx="113">
                  <c:v>3.4157169264338698</c:v>
                </c:pt>
                <c:pt idx="114">
                  <c:v>4.6073455484114003</c:v>
                </c:pt>
                <c:pt idx="115">
                  <c:v>5.6163907728734603</c:v>
                </c:pt>
                <c:pt idx="116">
                  <c:v>4.4489645293984497</c:v>
                </c:pt>
                <c:pt idx="117">
                  <c:v>2.8541083910386398</c:v>
                </c:pt>
                <c:pt idx="118">
                  <c:v>2.3425560880976102</c:v>
                </c:pt>
                <c:pt idx="119">
                  <c:v>5.1038214289979598</c:v>
                </c:pt>
                <c:pt idx="120">
                  <c:v>1.7876588192773399</c:v>
                </c:pt>
                <c:pt idx="121">
                  <c:v>4.9217990239637004</c:v>
                </c:pt>
                <c:pt idx="122">
                  <c:v>3.09985785983738</c:v>
                </c:pt>
                <c:pt idx="123">
                  <c:v>4.3710640873845596</c:v>
                </c:pt>
                <c:pt idx="124">
                  <c:v>0.97686804734117105</c:v>
                </c:pt>
                <c:pt idx="125">
                  <c:v>4.9759740022564296</c:v>
                </c:pt>
                <c:pt idx="126">
                  <c:v>3.7960189442199201</c:v>
                </c:pt>
                <c:pt idx="127">
                  <c:v>4.4462620114981002</c:v>
                </c:pt>
                <c:pt idx="128">
                  <c:v>3.8353181621527401</c:v>
                </c:pt>
                <c:pt idx="129">
                  <c:v>3.6452930026175498</c:v>
                </c:pt>
                <c:pt idx="130">
                  <c:v>3.3789080066022601</c:v>
                </c:pt>
                <c:pt idx="131">
                  <c:v>4.3410245749543304</c:v>
                </c:pt>
                <c:pt idx="132">
                  <c:v>3.1165632774475398</c:v>
                </c:pt>
                <c:pt idx="133">
                  <c:v>4.2770503438065202</c:v>
                </c:pt>
                <c:pt idx="134">
                  <c:v>3.2968761943348999</c:v>
                </c:pt>
                <c:pt idx="135">
                  <c:v>2.4451256890013999</c:v>
                </c:pt>
                <c:pt idx="136">
                  <c:v>4.4656872170736799</c:v>
                </c:pt>
                <c:pt idx="137">
                  <c:v>1.2216578230934001</c:v>
                </c:pt>
                <c:pt idx="138">
                  <c:v>3.3543690545925799</c:v>
                </c:pt>
                <c:pt idx="139">
                  <c:v>4.3227038565517999</c:v>
                </c:pt>
                <c:pt idx="140">
                  <c:v>5.0497993272205397</c:v>
                </c:pt>
                <c:pt idx="141">
                  <c:v>2.9046203823547199</c:v>
                </c:pt>
                <c:pt idx="142">
                  <c:v>3.1147456876919</c:v>
                </c:pt>
                <c:pt idx="143">
                  <c:v>5.1728098928014203</c:v>
                </c:pt>
                <c:pt idx="144">
                  <c:v>5.6634459285942702</c:v>
                </c:pt>
                <c:pt idx="145">
                  <c:v>2.8793506344975501</c:v>
                </c:pt>
                <c:pt idx="146">
                  <c:v>1.5267216259482901</c:v>
                </c:pt>
                <c:pt idx="147">
                  <c:v>3.06549740169396</c:v>
                </c:pt>
                <c:pt idx="148">
                  <c:v>5.2319497099520804</c:v>
                </c:pt>
                <c:pt idx="149">
                  <c:v>2.5444840062917602</c:v>
                </c:pt>
                <c:pt idx="150">
                  <c:v>4.1883890307335401</c:v>
                </c:pt>
                <c:pt idx="151">
                  <c:v>3.36189557940975</c:v>
                </c:pt>
                <c:pt idx="152">
                  <c:v>2.2910862323022898</c:v>
                </c:pt>
                <c:pt idx="153">
                  <c:v>4.6337278063770402</c:v>
                </c:pt>
                <c:pt idx="154">
                  <c:v>3.6958104665437599</c:v>
                </c:pt>
                <c:pt idx="155">
                  <c:v>2.2006393902107999</c:v>
                </c:pt>
                <c:pt idx="156">
                  <c:v>2.4858668742131602</c:v>
                </c:pt>
                <c:pt idx="157">
                  <c:v>3.0177830611022398</c:v>
                </c:pt>
                <c:pt idx="158">
                  <c:v>2.7833159935913199</c:v>
                </c:pt>
                <c:pt idx="159">
                  <c:v>4.1406416988567596</c:v>
                </c:pt>
                <c:pt idx="160">
                  <c:v>3.03971099013292</c:v>
                </c:pt>
                <c:pt idx="161">
                  <c:v>2.6698623761340099</c:v>
                </c:pt>
                <c:pt idx="162">
                  <c:v>2.2578290512419601</c:v>
                </c:pt>
                <c:pt idx="163">
                  <c:v>5.1026458325302801</c:v>
                </c:pt>
                <c:pt idx="164">
                  <c:v>4.2691792271588902</c:v>
                </c:pt>
                <c:pt idx="165">
                  <c:v>3.5451184725582698</c:v>
                </c:pt>
                <c:pt idx="166">
                  <c:v>3.5940236949697599</c:v>
                </c:pt>
                <c:pt idx="167">
                  <c:v>5.1514602783610499</c:v>
                </c:pt>
                <c:pt idx="168">
                  <c:v>2.9773402039658001</c:v>
                </c:pt>
                <c:pt idx="169">
                  <c:v>4.38442606981081</c:v>
                </c:pt>
                <c:pt idx="170">
                  <c:v>2.0872645177676801</c:v>
                </c:pt>
                <c:pt idx="171">
                  <c:v>2.17058900148055</c:v>
                </c:pt>
                <c:pt idx="172">
                  <c:v>-10.6520048614546</c:v>
                </c:pt>
                <c:pt idx="173">
                  <c:v>2.1215918204286601</c:v>
                </c:pt>
                <c:pt idx="174">
                  <c:v>3.7441504683326698</c:v>
                </c:pt>
                <c:pt idx="175">
                  <c:v>3.4925019256415499</c:v>
                </c:pt>
                <c:pt idx="176">
                  <c:v>4.4542393727909202</c:v>
                </c:pt>
                <c:pt idx="177">
                  <c:v>4.5598526618142801</c:v>
                </c:pt>
                <c:pt idx="178">
                  <c:v>1.74280813162601</c:v>
                </c:pt>
                <c:pt idx="179">
                  <c:v>3.3895715970401201</c:v>
                </c:pt>
                <c:pt idx="180">
                  <c:v>1.4549266039094499</c:v>
                </c:pt>
                <c:pt idx="181">
                  <c:v>3.4699403884002198</c:v>
                </c:pt>
                <c:pt idx="182">
                  <c:v>4.5867706672922202</c:v>
                </c:pt>
                <c:pt idx="183">
                  <c:v>1.8857057986057</c:v>
                </c:pt>
                <c:pt idx="184">
                  <c:v>3.6688262010291401</c:v>
                </c:pt>
                <c:pt idx="185">
                  <c:v>1.28007983510473</c:v>
                </c:pt>
                <c:pt idx="186">
                  <c:v>2.0076016049465499</c:v>
                </c:pt>
                <c:pt idx="187">
                  <c:v>3.0039107028188301</c:v>
                </c:pt>
                <c:pt idx="188">
                  <c:v>2.4662316325948601</c:v>
                </c:pt>
                <c:pt idx="189">
                  <c:v>2.11355511435855</c:v>
                </c:pt>
                <c:pt idx="190">
                  <c:v>4.1926195405006901</c:v>
                </c:pt>
                <c:pt idx="191">
                  <c:v>2.4403824946083201</c:v>
                </c:pt>
                <c:pt idx="192">
                  <c:v>3.97796972750788</c:v>
                </c:pt>
                <c:pt idx="193">
                  <c:v>4.0795403141533599</c:v>
                </c:pt>
                <c:pt idx="194">
                  <c:v>3.79928817272293</c:v>
                </c:pt>
                <c:pt idx="195">
                  <c:v>3.2940296377328999</c:v>
                </c:pt>
                <c:pt idx="196">
                  <c:v>3.0859021492448</c:v>
                </c:pt>
                <c:pt idx="197">
                  <c:v>1.09999083844965</c:v>
                </c:pt>
                <c:pt idx="198">
                  <c:v>3.8460987254486199</c:v>
                </c:pt>
                <c:pt idx="199">
                  <c:v>3.9478495263457298</c:v>
                </c:pt>
                <c:pt idx="200">
                  <c:v>3.1706868705301199</c:v>
                </c:pt>
                <c:pt idx="201">
                  <c:v>3.7788926958887799</c:v>
                </c:pt>
                <c:pt idx="202">
                  <c:v>4.4992355131094097</c:v>
                </c:pt>
                <c:pt idx="203">
                  <c:v>3.82908698969046</c:v>
                </c:pt>
                <c:pt idx="204">
                  <c:v>4.1242684026219001</c:v>
                </c:pt>
                <c:pt idx="205">
                  <c:v>4.4497816995110604</c:v>
                </c:pt>
              </c:numCache>
            </c:numRef>
          </c:xVal>
          <c:yVal>
            <c:numRef>
              <c:f>Sheet2!$C$4688:$C$4893</c:f>
              <c:numCache>
                <c:formatCode>General</c:formatCode>
                <c:ptCount val="206"/>
                <c:pt idx="0">
                  <c:v>-4.4296180739215796</c:v>
                </c:pt>
                <c:pt idx="1">
                  <c:v>-4.4987624533288804</c:v>
                </c:pt>
                <c:pt idx="2">
                  <c:v>-2.5362033881578201</c:v>
                </c:pt>
                <c:pt idx="3">
                  <c:v>-4.1040004151521199</c:v>
                </c:pt>
                <c:pt idx="4">
                  <c:v>-3.79795372553609</c:v>
                </c:pt>
                <c:pt idx="5">
                  <c:v>-4.2401019065792198</c:v>
                </c:pt>
                <c:pt idx="6">
                  <c:v>-2.5952707228349401</c:v>
                </c:pt>
                <c:pt idx="7">
                  <c:v>-1.4657792329271599</c:v>
                </c:pt>
                <c:pt idx="8">
                  <c:v>-3.9229130090726798</c:v>
                </c:pt>
                <c:pt idx="9">
                  <c:v>-3.44216196442851</c:v>
                </c:pt>
                <c:pt idx="10">
                  <c:v>-2.9593734842383301</c:v>
                </c:pt>
                <c:pt idx="11">
                  <c:v>-3.15348093002111</c:v>
                </c:pt>
                <c:pt idx="12">
                  <c:v>-2.6309041600295902</c:v>
                </c:pt>
                <c:pt idx="13">
                  <c:v>-2.3335403671192299</c:v>
                </c:pt>
                <c:pt idx="14">
                  <c:v>-3.2008285500432101</c:v>
                </c:pt>
                <c:pt idx="15">
                  <c:v>-2.3982706506753302</c:v>
                </c:pt>
                <c:pt idx="16">
                  <c:v>-2.7697391980412198</c:v>
                </c:pt>
                <c:pt idx="17">
                  <c:v>-2.21625196190897</c:v>
                </c:pt>
                <c:pt idx="18">
                  <c:v>-4.8152686336747896</c:v>
                </c:pt>
                <c:pt idx="19">
                  <c:v>-2.65530443041163</c:v>
                </c:pt>
                <c:pt idx="20">
                  <c:v>-3.39458063419336</c:v>
                </c:pt>
                <c:pt idx="21">
                  <c:v>-4.7600105655677503</c:v>
                </c:pt>
                <c:pt idx="22">
                  <c:v>-3.18238717569246</c:v>
                </c:pt>
                <c:pt idx="23">
                  <c:v>-2.6076087480259802</c:v>
                </c:pt>
                <c:pt idx="24">
                  <c:v>-3.7281183684964598</c:v>
                </c:pt>
                <c:pt idx="25">
                  <c:v>-3.5052151714872801</c:v>
                </c:pt>
                <c:pt idx="26">
                  <c:v>-3.75092480651224</c:v>
                </c:pt>
                <c:pt idx="27">
                  <c:v>-3.0015888723769502</c:v>
                </c:pt>
                <c:pt idx="28">
                  <c:v>-2.3141017687346301</c:v>
                </c:pt>
                <c:pt idx="29">
                  <c:v>-3.6988231574417298</c:v>
                </c:pt>
                <c:pt idx="30">
                  <c:v>-2.89223099673544</c:v>
                </c:pt>
                <c:pt idx="31">
                  <c:v>-4.6187402586910098</c:v>
                </c:pt>
                <c:pt idx="32">
                  <c:v>-3.78791797722445</c:v>
                </c:pt>
                <c:pt idx="33">
                  <c:v>-3.8418139107243499</c:v>
                </c:pt>
                <c:pt idx="34">
                  <c:v>-3.5609216217800901</c:v>
                </c:pt>
                <c:pt idx="35">
                  <c:v>-3.3472777438010901</c:v>
                </c:pt>
                <c:pt idx="36">
                  <c:v>-4.0358789337666598</c:v>
                </c:pt>
                <c:pt idx="37">
                  <c:v>-4.2637954839044001</c:v>
                </c:pt>
                <c:pt idx="38">
                  <c:v>-4.38562983886316</c:v>
                </c:pt>
                <c:pt idx="39">
                  <c:v>-2.7206356055802199</c:v>
                </c:pt>
                <c:pt idx="40">
                  <c:v>-3.76041064462171</c:v>
                </c:pt>
                <c:pt idx="41">
                  <c:v>-1.3475054317966899</c:v>
                </c:pt>
                <c:pt idx="42">
                  <c:v>-4.7937081134806103</c:v>
                </c:pt>
                <c:pt idx="43">
                  <c:v>-3.0959135730443199</c:v>
                </c:pt>
                <c:pt idx="44">
                  <c:v>-3.2042255697761202</c:v>
                </c:pt>
                <c:pt idx="45">
                  <c:v>-2.7183101876095601</c:v>
                </c:pt>
                <c:pt idx="46">
                  <c:v>-4.2108366805024904</c:v>
                </c:pt>
                <c:pt idx="47">
                  <c:v>-5.0131033882573997</c:v>
                </c:pt>
                <c:pt idx="48">
                  <c:v>-4.15722117349359</c:v>
                </c:pt>
                <c:pt idx="49">
                  <c:v>-2.5914260074779101</c:v>
                </c:pt>
                <c:pt idx="50">
                  <c:v>-2.5243276776532899</c:v>
                </c:pt>
                <c:pt idx="51">
                  <c:v>-5.4375534894768602</c:v>
                </c:pt>
                <c:pt idx="52">
                  <c:v>-4.8689854054751898</c:v>
                </c:pt>
                <c:pt idx="53">
                  <c:v>-4.2750788489788096</c:v>
                </c:pt>
                <c:pt idx="54">
                  <c:v>-1.9357058779413701</c:v>
                </c:pt>
                <c:pt idx="55">
                  <c:v>-5.5737447438866203</c:v>
                </c:pt>
                <c:pt idx="56">
                  <c:v>-3.34527592856662</c:v>
                </c:pt>
                <c:pt idx="57">
                  <c:v>-4.2944613690783404</c:v>
                </c:pt>
                <c:pt idx="58">
                  <c:v>-4.4295397858051597</c:v>
                </c:pt>
                <c:pt idx="59">
                  <c:v>-4.7107876269586004</c:v>
                </c:pt>
                <c:pt idx="60">
                  <c:v>-2.4109693453946299</c:v>
                </c:pt>
                <c:pt idx="61">
                  <c:v>-4.1326881424551098</c:v>
                </c:pt>
                <c:pt idx="62">
                  <c:v>-3.8856036521897099</c:v>
                </c:pt>
                <c:pt idx="63">
                  <c:v>-3.2945823496792301</c:v>
                </c:pt>
                <c:pt idx="64">
                  <c:v>-5.1550714984997903</c:v>
                </c:pt>
                <c:pt idx="65">
                  <c:v>-3.8799430895420599</c:v>
                </c:pt>
                <c:pt idx="66">
                  <c:v>-5.2467938217218899</c:v>
                </c:pt>
                <c:pt idx="67">
                  <c:v>-4.3996821463544897</c:v>
                </c:pt>
                <c:pt idx="68">
                  <c:v>-3.18771141427841</c:v>
                </c:pt>
                <c:pt idx="69">
                  <c:v>-3.6504359015521102</c:v>
                </c:pt>
                <c:pt idx="70">
                  <c:v>-3.2533898115508699</c:v>
                </c:pt>
                <c:pt idx="71">
                  <c:v>-3.7669179478446102</c:v>
                </c:pt>
                <c:pt idx="72">
                  <c:v>-3.7226027766816201</c:v>
                </c:pt>
                <c:pt idx="73">
                  <c:v>-4.1269962085711303</c:v>
                </c:pt>
                <c:pt idx="74">
                  <c:v>-3.8671952367512201</c:v>
                </c:pt>
                <c:pt idx="75">
                  <c:v>-4.6926468114681503</c:v>
                </c:pt>
                <c:pt idx="76">
                  <c:v>-4.9407403428640997</c:v>
                </c:pt>
                <c:pt idx="77">
                  <c:v>-2.6539827210731302</c:v>
                </c:pt>
                <c:pt idx="78">
                  <c:v>-4.0558597723459702</c:v>
                </c:pt>
                <c:pt idx="79">
                  <c:v>-4.5906541845095701</c:v>
                </c:pt>
                <c:pt idx="80">
                  <c:v>-1.17978702450105</c:v>
                </c:pt>
                <c:pt idx="81">
                  <c:v>-4.7456118551368203</c:v>
                </c:pt>
                <c:pt idx="82">
                  <c:v>-2.6309341976359502</c:v>
                </c:pt>
                <c:pt idx="83">
                  <c:v>-4.46256688095567</c:v>
                </c:pt>
                <c:pt idx="84">
                  <c:v>-4.9464632672873803</c:v>
                </c:pt>
                <c:pt idx="85">
                  <c:v>-3.7837209598802901</c:v>
                </c:pt>
                <c:pt idx="86">
                  <c:v>-3.6857766294963699</c:v>
                </c:pt>
                <c:pt idx="87">
                  <c:v>-3.5001110873952599</c:v>
                </c:pt>
                <c:pt idx="88">
                  <c:v>-4.4550820143991903</c:v>
                </c:pt>
                <c:pt idx="89">
                  <c:v>-3.9366725423922002</c:v>
                </c:pt>
                <c:pt idx="90">
                  <c:v>-2.52692140749157</c:v>
                </c:pt>
                <c:pt idx="91">
                  <c:v>-5.5641809232467301</c:v>
                </c:pt>
                <c:pt idx="92">
                  <c:v>-2.7347558642445802</c:v>
                </c:pt>
                <c:pt idx="93">
                  <c:v>-4.6212297774059801</c:v>
                </c:pt>
                <c:pt idx="94">
                  <c:v>-2.7042627631875802</c:v>
                </c:pt>
                <c:pt idx="95">
                  <c:v>-3.1717815190598602</c:v>
                </c:pt>
                <c:pt idx="96">
                  <c:v>-3.6839421192363702</c:v>
                </c:pt>
                <c:pt idx="97">
                  <c:v>-4.8517350799634</c:v>
                </c:pt>
                <c:pt idx="98">
                  <c:v>-3.1851137921389898</c:v>
                </c:pt>
                <c:pt idx="99">
                  <c:v>-4.0742824192236604</c:v>
                </c:pt>
                <c:pt idx="100">
                  <c:v>-3.8209888870819202</c:v>
                </c:pt>
                <c:pt idx="101">
                  <c:v>-3.4699801443423901</c:v>
                </c:pt>
                <c:pt idx="102">
                  <c:v>-4.6932547479451898</c:v>
                </c:pt>
                <c:pt idx="103">
                  <c:v>-3.1532326055908899</c:v>
                </c:pt>
                <c:pt idx="104">
                  <c:v>-4.62135868089028</c:v>
                </c:pt>
                <c:pt idx="105">
                  <c:v>-4.93317376971717</c:v>
                </c:pt>
                <c:pt idx="106">
                  <c:v>-4.1894478326636699</c:v>
                </c:pt>
                <c:pt idx="107">
                  <c:v>-3.5936024372549298</c:v>
                </c:pt>
                <c:pt idx="108">
                  <c:v>-4.5425900841673599</c:v>
                </c:pt>
                <c:pt idx="109">
                  <c:v>-2.1670401656280598</c:v>
                </c:pt>
                <c:pt idx="110">
                  <c:v>-3.1640263137403601</c:v>
                </c:pt>
                <c:pt idx="111">
                  <c:v>-4.1125004150600803</c:v>
                </c:pt>
                <c:pt idx="112">
                  <c:v>-3.2088253673466398</c:v>
                </c:pt>
                <c:pt idx="113">
                  <c:v>-2.7231733118437602</c:v>
                </c:pt>
                <c:pt idx="114">
                  <c:v>-3.5291370794916501</c:v>
                </c:pt>
                <c:pt idx="115">
                  <c:v>-1.25207601436478</c:v>
                </c:pt>
                <c:pt idx="116">
                  <c:v>-4.2845881101410397</c:v>
                </c:pt>
                <c:pt idx="117">
                  <c:v>-1.7623521233697299</c:v>
                </c:pt>
                <c:pt idx="118">
                  <c:v>-4.4384793898573598</c:v>
                </c:pt>
                <c:pt idx="119">
                  <c:v>-3.19294943284704</c:v>
                </c:pt>
                <c:pt idx="120">
                  <c:v>-1.5122205658440999</c:v>
                </c:pt>
                <c:pt idx="121">
                  <c:v>-3.4470044515971798</c:v>
                </c:pt>
                <c:pt idx="122">
                  <c:v>-2.5725813502996102</c:v>
                </c:pt>
                <c:pt idx="123">
                  <c:v>-3.7664084596788001</c:v>
                </c:pt>
                <c:pt idx="124">
                  <c:v>-2.1930741815569399</c:v>
                </c:pt>
                <c:pt idx="125">
                  <c:v>-6.6840935296373098</c:v>
                </c:pt>
                <c:pt idx="126">
                  <c:v>-3.0386225518289001</c:v>
                </c:pt>
                <c:pt idx="127">
                  <c:v>-1.9850849821601999</c:v>
                </c:pt>
                <c:pt idx="128">
                  <c:v>-3.9995562327152698</c:v>
                </c:pt>
                <c:pt idx="129">
                  <c:v>-3.0883500921128402</c:v>
                </c:pt>
                <c:pt idx="130">
                  <c:v>-3.1477280364417202</c:v>
                </c:pt>
                <c:pt idx="131">
                  <c:v>-3.3460276353623302</c:v>
                </c:pt>
                <c:pt idx="132">
                  <c:v>-2.83533832523386</c:v>
                </c:pt>
                <c:pt idx="133">
                  <c:v>-3.42315673585128</c:v>
                </c:pt>
                <c:pt idx="134">
                  <c:v>-5.1363734298899502</c:v>
                </c:pt>
                <c:pt idx="135">
                  <c:v>-2.8260416164305702</c:v>
                </c:pt>
                <c:pt idx="136">
                  <c:v>-2.57049701231545</c:v>
                </c:pt>
                <c:pt idx="137">
                  <c:v>-2.3962195856078399</c:v>
                </c:pt>
                <c:pt idx="138">
                  <c:v>-2.97572716952204</c:v>
                </c:pt>
                <c:pt idx="139">
                  <c:v>-4.4378750143490899</c:v>
                </c:pt>
                <c:pt idx="140">
                  <c:v>-2.3626760055467102</c:v>
                </c:pt>
                <c:pt idx="141">
                  <c:v>-4.2777494363138802</c:v>
                </c:pt>
                <c:pt idx="142">
                  <c:v>-5.0839699525896398</c:v>
                </c:pt>
                <c:pt idx="143">
                  <c:v>-2.22092017010513</c:v>
                </c:pt>
                <c:pt idx="144">
                  <c:v>-2.4898280290333101</c:v>
                </c:pt>
                <c:pt idx="145">
                  <c:v>-3.6708416082326698</c:v>
                </c:pt>
                <c:pt idx="146">
                  <c:v>-4.21446701756589</c:v>
                </c:pt>
                <c:pt idx="147">
                  <c:v>-3.65913172111087</c:v>
                </c:pt>
                <c:pt idx="148">
                  <c:v>-2.6315377504879498</c:v>
                </c:pt>
                <c:pt idx="149">
                  <c:v>-4.0047246246531101</c:v>
                </c:pt>
                <c:pt idx="150">
                  <c:v>-2.7064294401476099</c:v>
                </c:pt>
                <c:pt idx="151">
                  <c:v>-3.32153359700157</c:v>
                </c:pt>
                <c:pt idx="152">
                  <c:v>-3.73268828911133</c:v>
                </c:pt>
                <c:pt idx="153">
                  <c:v>-3.6553392804918201</c:v>
                </c:pt>
                <c:pt idx="154">
                  <c:v>-3.0826529143894001</c:v>
                </c:pt>
                <c:pt idx="155">
                  <c:v>-3.4194421851409098</c:v>
                </c:pt>
                <c:pt idx="156">
                  <c:v>-5.3479035159185102</c:v>
                </c:pt>
                <c:pt idx="157">
                  <c:v>-4.0222536971809602</c:v>
                </c:pt>
                <c:pt idx="158">
                  <c:v>-4.0904982007979296</c:v>
                </c:pt>
                <c:pt idx="159">
                  <c:v>-3.02431828094862</c:v>
                </c:pt>
                <c:pt idx="160">
                  <c:v>-3.39269668411412</c:v>
                </c:pt>
                <c:pt idx="161">
                  <c:v>-2.8604272866892901</c:v>
                </c:pt>
                <c:pt idx="162">
                  <c:v>-2.64273774443194</c:v>
                </c:pt>
                <c:pt idx="163">
                  <c:v>-2.43598222321658</c:v>
                </c:pt>
                <c:pt idx="164">
                  <c:v>-5.1691644885426298</c:v>
                </c:pt>
                <c:pt idx="165">
                  <c:v>-2.5344978969801999</c:v>
                </c:pt>
                <c:pt idx="166">
                  <c:v>-3.9265877362552</c:v>
                </c:pt>
                <c:pt idx="167">
                  <c:v>-4.3424746574719197</c:v>
                </c:pt>
                <c:pt idx="168">
                  <c:v>-3.0219060176312098</c:v>
                </c:pt>
                <c:pt idx="169">
                  <c:v>-2.0927552905469402</c:v>
                </c:pt>
                <c:pt idx="170">
                  <c:v>-4.2248156102002499</c:v>
                </c:pt>
                <c:pt idx="171">
                  <c:v>-4.1074963007944199</c:v>
                </c:pt>
                <c:pt idx="172">
                  <c:v>-0.50651747604230601</c:v>
                </c:pt>
                <c:pt idx="173">
                  <c:v>-4.3139677871902498</c:v>
                </c:pt>
                <c:pt idx="174">
                  <c:v>-2.7663016808364</c:v>
                </c:pt>
                <c:pt idx="175">
                  <c:v>-2.3192538109418099</c:v>
                </c:pt>
                <c:pt idx="176">
                  <c:v>-5.55636385280964</c:v>
                </c:pt>
                <c:pt idx="177">
                  <c:v>-3.50339683538113</c:v>
                </c:pt>
                <c:pt idx="178">
                  <c:v>-4.0331065662897903</c:v>
                </c:pt>
                <c:pt idx="179">
                  <c:v>-3.8552886739840702</c:v>
                </c:pt>
                <c:pt idx="180">
                  <c:v>-0.35468418742410102</c:v>
                </c:pt>
                <c:pt idx="181">
                  <c:v>-3.8878493725153498</c:v>
                </c:pt>
                <c:pt idx="182">
                  <c:v>-3.0224673555821702</c:v>
                </c:pt>
                <c:pt idx="183">
                  <c:v>-1.73048138821062</c:v>
                </c:pt>
                <c:pt idx="184">
                  <c:v>-4.0831433551654799</c:v>
                </c:pt>
                <c:pt idx="185">
                  <c:v>-3.2161782938579302</c:v>
                </c:pt>
                <c:pt idx="186">
                  <c:v>-2.7125315909058898</c:v>
                </c:pt>
                <c:pt idx="187">
                  <c:v>-1.2372196444199399</c:v>
                </c:pt>
                <c:pt idx="188">
                  <c:v>-1.8351137159001001</c:v>
                </c:pt>
                <c:pt idx="189">
                  <c:v>-2.60130345623431</c:v>
                </c:pt>
                <c:pt idx="190">
                  <c:v>-5.6488066324695296</c:v>
                </c:pt>
                <c:pt idx="191">
                  <c:v>-3.8149969482745298</c:v>
                </c:pt>
                <c:pt idx="192">
                  <c:v>-2.5189560938183999</c:v>
                </c:pt>
                <c:pt idx="193">
                  <c:v>-3.56651112709394</c:v>
                </c:pt>
                <c:pt idx="194">
                  <c:v>-3.5443015342044002</c:v>
                </c:pt>
                <c:pt idx="195">
                  <c:v>-2.6273821109273001</c:v>
                </c:pt>
                <c:pt idx="196">
                  <c:v>-2.9841520644503299</c:v>
                </c:pt>
                <c:pt idx="197">
                  <c:v>-3.4741344476342699</c:v>
                </c:pt>
                <c:pt idx="198">
                  <c:v>-2.2340129748329201</c:v>
                </c:pt>
                <c:pt idx="199">
                  <c:v>-4.3673470400658001</c:v>
                </c:pt>
                <c:pt idx="200">
                  <c:v>-3.4243659439807299</c:v>
                </c:pt>
                <c:pt idx="201">
                  <c:v>-2.79504754285291</c:v>
                </c:pt>
                <c:pt idx="202">
                  <c:v>-2.8517754507292299</c:v>
                </c:pt>
                <c:pt idx="203">
                  <c:v>-4.3023611651217699</c:v>
                </c:pt>
                <c:pt idx="204">
                  <c:v>-3.3728499711297402</c:v>
                </c:pt>
                <c:pt idx="205">
                  <c:v>-4.0232364620099599</c:v>
                </c:pt>
              </c:numCache>
            </c:numRef>
          </c:yVal>
          <c:smooth val="0"/>
          <c:extLst>
            <c:ext xmlns:c16="http://schemas.microsoft.com/office/drawing/2014/chart" uri="{C3380CC4-5D6E-409C-BE32-E72D297353CC}">
              <c16:uniqueId val="{00000002-54D8-4E72-B108-C9A858B945FF}"/>
            </c:ext>
          </c:extLst>
        </c:ser>
        <c:ser>
          <c:idx val="11"/>
          <c:order val="3"/>
          <c:spPr>
            <a:ln>
              <a:noFill/>
            </a:ln>
          </c:spPr>
          <c:marker>
            <c:symbol val="circle"/>
            <c:size val="6"/>
            <c:spPr>
              <a:solidFill>
                <a:srgbClr val="FFC000"/>
              </a:solidFill>
              <a:ln>
                <a:solidFill>
                  <a:schemeClr val="tx1"/>
                </a:solidFill>
              </a:ln>
            </c:spPr>
          </c:marker>
          <c:xVal>
            <c:numRef>
              <c:f>Sheet2!$B$4658:$B$4687</c:f>
              <c:numCache>
                <c:formatCode>General</c:formatCode>
                <c:ptCount val="30"/>
                <c:pt idx="0">
                  <c:v>-0.414885060986808</c:v>
                </c:pt>
                <c:pt idx="1">
                  <c:v>0.28723553029037102</c:v>
                </c:pt>
                <c:pt idx="2">
                  <c:v>0.25178557755347802</c:v>
                </c:pt>
                <c:pt idx="3">
                  <c:v>0.978139215268921</c:v>
                </c:pt>
                <c:pt idx="4">
                  <c:v>-1.3066661099497501</c:v>
                </c:pt>
                <c:pt idx="5">
                  <c:v>1.1104091351202401</c:v>
                </c:pt>
                <c:pt idx="6">
                  <c:v>3.0471294037882601</c:v>
                </c:pt>
                <c:pt idx="7">
                  <c:v>-0.41331947298992799</c:v>
                </c:pt>
                <c:pt idx="8">
                  <c:v>-2.24096482853435</c:v>
                </c:pt>
                <c:pt idx="9">
                  <c:v>1.3276294335838299</c:v>
                </c:pt>
                <c:pt idx="10">
                  <c:v>1.82237013536912</c:v>
                </c:pt>
                <c:pt idx="11">
                  <c:v>0.55161736289961905</c:v>
                </c:pt>
                <c:pt idx="12">
                  <c:v>4.0655172184346E-2</c:v>
                </c:pt>
                <c:pt idx="13">
                  <c:v>-0.42638462704976199</c:v>
                </c:pt>
                <c:pt idx="14">
                  <c:v>1.30880584803892</c:v>
                </c:pt>
                <c:pt idx="15">
                  <c:v>1.26842816962414</c:v>
                </c:pt>
                <c:pt idx="16">
                  <c:v>0.26912027684265699</c:v>
                </c:pt>
                <c:pt idx="17">
                  <c:v>-9.39307181071473</c:v>
                </c:pt>
                <c:pt idx="18">
                  <c:v>-5.07737180737894</c:v>
                </c:pt>
                <c:pt idx="19">
                  <c:v>1.45951459830358</c:v>
                </c:pt>
                <c:pt idx="20">
                  <c:v>1.0143732196088999</c:v>
                </c:pt>
                <c:pt idx="21">
                  <c:v>-2.3202722227568602</c:v>
                </c:pt>
                <c:pt idx="22">
                  <c:v>1.4551236691602101</c:v>
                </c:pt>
                <c:pt idx="23">
                  <c:v>-0.60529040190031702</c:v>
                </c:pt>
                <c:pt idx="24">
                  <c:v>1.0170725714308499</c:v>
                </c:pt>
                <c:pt idx="25">
                  <c:v>-0.70592560089042</c:v>
                </c:pt>
                <c:pt idx="26">
                  <c:v>1.19732807366195</c:v>
                </c:pt>
                <c:pt idx="27">
                  <c:v>0.36111121918675199</c:v>
                </c:pt>
                <c:pt idx="28">
                  <c:v>0.87226532245018495</c:v>
                </c:pt>
                <c:pt idx="29">
                  <c:v>0.35132862280362598</c:v>
                </c:pt>
              </c:numCache>
            </c:numRef>
          </c:xVal>
          <c:yVal>
            <c:numRef>
              <c:f>Sheet2!$C$4658:$C$4687</c:f>
              <c:numCache>
                <c:formatCode>General</c:formatCode>
                <c:ptCount val="30"/>
                <c:pt idx="0">
                  <c:v>-4.3342737313384703</c:v>
                </c:pt>
                <c:pt idx="1">
                  <c:v>-4.6610125927038597</c:v>
                </c:pt>
                <c:pt idx="2">
                  <c:v>-3.7684798998379798</c:v>
                </c:pt>
                <c:pt idx="3">
                  <c:v>-2.8134115533965298</c:v>
                </c:pt>
                <c:pt idx="4">
                  <c:v>-2.6238453845440599</c:v>
                </c:pt>
                <c:pt idx="5">
                  <c:v>-2.1936618470604201</c:v>
                </c:pt>
                <c:pt idx="6">
                  <c:v>-3.2779100283104001</c:v>
                </c:pt>
                <c:pt idx="7">
                  <c:v>-3.86302795347672</c:v>
                </c:pt>
                <c:pt idx="8">
                  <c:v>-3.3694330438047801</c:v>
                </c:pt>
                <c:pt idx="9">
                  <c:v>-1.96611317350763</c:v>
                </c:pt>
                <c:pt idx="10">
                  <c:v>-2.4043163125929601</c:v>
                </c:pt>
                <c:pt idx="11">
                  <c:v>-2.9337018721777599</c:v>
                </c:pt>
                <c:pt idx="12">
                  <c:v>-3.1879172722263101</c:v>
                </c:pt>
                <c:pt idx="13">
                  <c:v>-2.5318179732244501</c:v>
                </c:pt>
                <c:pt idx="14">
                  <c:v>-2.8810720281730999</c:v>
                </c:pt>
                <c:pt idx="15">
                  <c:v>-2.6388219425353299</c:v>
                </c:pt>
                <c:pt idx="16">
                  <c:v>-5.0596110069250502</c:v>
                </c:pt>
                <c:pt idx="17">
                  <c:v>1.5415212753790699</c:v>
                </c:pt>
                <c:pt idx="18">
                  <c:v>-0.582828049049681</c:v>
                </c:pt>
                <c:pt idx="19">
                  <c:v>-3.36245958141533</c:v>
                </c:pt>
                <c:pt idx="20">
                  <c:v>-4.46104764325377</c:v>
                </c:pt>
                <c:pt idx="21">
                  <c:v>-2.82606765801351</c:v>
                </c:pt>
                <c:pt idx="22">
                  <c:v>-2.9029080379944601</c:v>
                </c:pt>
                <c:pt idx="23">
                  <c:v>-1.25146305552875</c:v>
                </c:pt>
                <c:pt idx="24">
                  <c:v>-2.6145822881077398</c:v>
                </c:pt>
                <c:pt idx="25">
                  <c:v>-4.3552419804787901</c:v>
                </c:pt>
                <c:pt idx="26">
                  <c:v>-2.3571128793382199</c:v>
                </c:pt>
                <c:pt idx="27">
                  <c:v>-3.8249600315712899</c:v>
                </c:pt>
                <c:pt idx="28">
                  <c:v>-3.6667529192505302</c:v>
                </c:pt>
                <c:pt idx="29">
                  <c:v>-3.5537997442808398</c:v>
                </c:pt>
              </c:numCache>
            </c:numRef>
          </c:yVal>
          <c:smooth val="0"/>
          <c:extLst>
            <c:ext xmlns:c16="http://schemas.microsoft.com/office/drawing/2014/chart" uri="{C3380CC4-5D6E-409C-BE32-E72D297353CC}">
              <c16:uniqueId val="{00000003-54D8-4E72-B108-C9A858B945FF}"/>
            </c:ext>
          </c:extLst>
        </c:ser>
        <c:ser>
          <c:idx val="10"/>
          <c:order val="4"/>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54D8-4E72-B108-C9A858B945FF}"/>
            </c:ext>
          </c:extLst>
        </c:ser>
        <c:ser>
          <c:idx val="8"/>
          <c:order val="5"/>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5-54D8-4E72-B108-C9A858B945FF}"/>
            </c:ext>
          </c:extLst>
        </c:ser>
        <c:ser>
          <c:idx val="9"/>
          <c:order val="6"/>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6-54D8-4E72-B108-C9A858B945FF}"/>
            </c:ext>
          </c:extLst>
        </c:ser>
        <c:ser>
          <c:idx val="6"/>
          <c:order val="7"/>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7-54D8-4E72-B108-C9A858B945FF}"/>
            </c:ext>
          </c:extLst>
        </c:ser>
        <c:ser>
          <c:idx val="5"/>
          <c:order val="8"/>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8-54D8-4E72-B108-C9A858B945FF}"/>
            </c:ext>
          </c:extLst>
        </c:ser>
        <c:ser>
          <c:idx val="4"/>
          <c:order val="9"/>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9-54D8-4E72-B108-C9A858B945FF}"/>
            </c:ext>
          </c:extLst>
        </c:ser>
        <c:ser>
          <c:idx val="1"/>
          <c:order val="10"/>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A-54D8-4E72-B108-C9A858B945FF}"/>
            </c:ext>
          </c:extLst>
        </c:ser>
        <c:ser>
          <c:idx val="2"/>
          <c:order val="11"/>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B-54D8-4E72-B108-C9A858B945FF}"/>
            </c:ext>
          </c:extLst>
        </c:ser>
        <c:ser>
          <c:idx val="3"/>
          <c:order val="1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C-54D8-4E72-B108-C9A858B945FF}"/>
            </c:ext>
          </c:extLst>
        </c:ser>
        <c:ser>
          <c:idx val="0"/>
          <c:order val="1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D-54D8-4E72-B108-C9A858B945FF}"/>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v>Sub-Sahara Africa</c:v>
          </c:tx>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6="http://schemas.microsoft.com/office/drawing/2014/chart" uri="{C3380CC4-5D6E-409C-BE32-E72D297353CC}">
              <c16:uniqueId val="{00000000-EA27-4BED-A251-A33425CC9A3F}"/>
            </c:ext>
          </c:extLst>
        </c:ser>
        <c:ser>
          <c:idx val="2"/>
          <c:order val="1"/>
          <c:tx>
            <c:v>Europe</c:v>
          </c:tx>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6="http://schemas.microsoft.com/office/drawing/2014/chart" uri="{C3380CC4-5D6E-409C-BE32-E72D297353CC}">
              <c16:uniqueId val="{00000001-EA27-4BED-A251-A33425CC9A3F}"/>
            </c:ext>
          </c:extLst>
        </c:ser>
        <c:ser>
          <c:idx val="3"/>
          <c:order val="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2-EA27-4BED-A251-A33425CC9A3F}"/>
            </c:ext>
          </c:extLst>
        </c:ser>
        <c:ser>
          <c:idx val="0"/>
          <c:order val="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3-EA27-4BED-A251-A33425CC9A3F}"/>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62206995971728"/>
          <c:y val="3.3436213991769548E-2"/>
          <c:w val="0.86632681664201538"/>
          <c:h val="0.87290370532387151"/>
        </c:manualLayout>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B2E6-4400-98F8-9D500966F045}"/>
            </c:ext>
          </c:extLst>
        </c:ser>
        <c:ser>
          <c:idx val="12"/>
          <c:order val="1"/>
          <c:spPr>
            <a:ln>
              <a:noFill/>
            </a:ln>
          </c:spPr>
          <c:marker>
            <c:symbol val="circle"/>
            <c:size val="6"/>
            <c:spPr>
              <a:ln>
                <a:solidFill>
                  <a:schemeClr val="tx1"/>
                </a:solidFill>
              </a:ln>
            </c:spPr>
          </c:marker>
          <c:xVal>
            <c:numRef>
              <c:f>Sheet2!$B$4936:$B$4952</c:f>
              <c:numCache>
                <c:formatCode>General</c:formatCode>
                <c:ptCount val="17"/>
                <c:pt idx="0">
                  <c:v>1.8357262901189</c:v>
                </c:pt>
                <c:pt idx="1">
                  <c:v>3.7712317961028901</c:v>
                </c:pt>
                <c:pt idx="2">
                  <c:v>2.6533933402946799</c:v>
                </c:pt>
                <c:pt idx="3">
                  <c:v>5.0936281455388599</c:v>
                </c:pt>
                <c:pt idx="4">
                  <c:v>2.80489955959214</c:v>
                </c:pt>
                <c:pt idx="5">
                  <c:v>3.6908242961417201</c:v>
                </c:pt>
                <c:pt idx="6">
                  <c:v>5.3846773987641301</c:v>
                </c:pt>
                <c:pt idx="7">
                  <c:v>2.8153275876525701</c:v>
                </c:pt>
                <c:pt idx="8">
                  <c:v>2.68802337854647</c:v>
                </c:pt>
                <c:pt idx="9">
                  <c:v>3.2774282147453899</c:v>
                </c:pt>
                <c:pt idx="10">
                  <c:v>3.12619741544734</c:v>
                </c:pt>
                <c:pt idx="11">
                  <c:v>4.7004189748137897</c:v>
                </c:pt>
                <c:pt idx="12">
                  <c:v>4.1117264187815703</c:v>
                </c:pt>
                <c:pt idx="13">
                  <c:v>2.0371600440329001</c:v>
                </c:pt>
                <c:pt idx="14">
                  <c:v>1.4899553357864599</c:v>
                </c:pt>
                <c:pt idx="15">
                  <c:v>3.9393174940143001</c:v>
                </c:pt>
                <c:pt idx="16">
                  <c:v>3.67201660864687</c:v>
                </c:pt>
              </c:numCache>
            </c:numRef>
          </c:xVal>
          <c:yVal>
            <c:numRef>
              <c:f>Sheet2!$C$4936:$C$4952</c:f>
              <c:numCache>
                <c:formatCode>General</c:formatCode>
                <c:ptCount val="17"/>
                <c:pt idx="0">
                  <c:v>-4.0654034587810797</c:v>
                </c:pt>
                <c:pt idx="1">
                  <c:v>-2.6783290961428801</c:v>
                </c:pt>
                <c:pt idx="2">
                  <c:v>-3.05655851801539</c:v>
                </c:pt>
                <c:pt idx="3">
                  <c:v>-3.7084328511951199</c:v>
                </c:pt>
                <c:pt idx="4">
                  <c:v>-0.57928734028266404</c:v>
                </c:pt>
                <c:pt idx="5">
                  <c:v>-2.8928187836199002</c:v>
                </c:pt>
                <c:pt idx="6">
                  <c:v>-3.9570733222109502</c:v>
                </c:pt>
                <c:pt idx="7">
                  <c:v>-3.0093066068932202</c:v>
                </c:pt>
                <c:pt idx="8">
                  <c:v>-1.5961430358364701</c:v>
                </c:pt>
                <c:pt idx="9">
                  <c:v>-1.8886064971936201</c:v>
                </c:pt>
                <c:pt idx="10">
                  <c:v>-3.9924787245643798</c:v>
                </c:pt>
                <c:pt idx="11">
                  <c:v>-3.26439935072001</c:v>
                </c:pt>
                <c:pt idx="12">
                  <c:v>-3.13752835412624</c:v>
                </c:pt>
                <c:pt idx="13">
                  <c:v>-4.0930178311794903</c:v>
                </c:pt>
                <c:pt idx="14">
                  <c:v>-6.3424347024638204</c:v>
                </c:pt>
                <c:pt idx="15">
                  <c:v>-0.66680614471362398</c:v>
                </c:pt>
                <c:pt idx="16">
                  <c:v>-1.5528820609384799</c:v>
                </c:pt>
              </c:numCache>
            </c:numRef>
          </c:yVal>
          <c:smooth val="0"/>
          <c:extLst>
            <c:ext xmlns:c16="http://schemas.microsoft.com/office/drawing/2014/chart" uri="{C3380CC4-5D6E-409C-BE32-E72D297353CC}">
              <c16:uniqueId val="{00000001-B2E6-4400-98F8-9D500966F045}"/>
            </c:ext>
          </c:extLst>
        </c:ser>
        <c:ser>
          <c:idx val="13"/>
          <c:order val="2"/>
          <c:spPr>
            <a:ln w="19050" cap="rnd">
              <a:noFill/>
              <a:round/>
            </a:ln>
            <a:effectLst/>
          </c:spPr>
          <c:marker>
            <c:symbol val="circle"/>
            <c:size val="6"/>
            <c:spPr>
              <a:solidFill>
                <a:schemeClr val="accent5">
                  <a:lumMod val="60000"/>
                  <a:lumOff val="40000"/>
                </a:schemeClr>
              </a:solidFill>
              <a:ln>
                <a:solidFill>
                  <a:schemeClr val="tx1"/>
                </a:solidFill>
              </a:ln>
            </c:spPr>
          </c:marker>
          <c:xVal>
            <c:numRef>
              <c:f>Sheet2!$B$4688:$B$4893</c:f>
              <c:numCache>
                <c:formatCode>General</c:formatCode>
                <c:ptCount val="206"/>
                <c:pt idx="0">
                  <c:v>4.5243539043685601</c:v>
                </c:pt>
                <c:pt idx="1">
                  <c:v>4.6366830970231501</c:v>
                </c:pt>
                <c:pt idx="2">
                  <c:v>4.6795344900493996</c:v>
                </c:pt>
                <c:pt idx="3">
                  <c:v>5.1027188077307999</c:v>
                </c:pt>
                <c:pt idx="4">
                  <c:v>4.1637777739194997</c:v>
                </c:pt>
                <c:pt idx="5">
                  <c:v>4.3409642681382801</c:v>
                </c:pt>
                <c:pt idx="6">
                  <c:v>4.4146365953764297</c:v>
                </c:pt>
                <c:pt idx="7">
                  <c:v>4.2469298640940396</c:v>
                </c:pt>
                <c:pt idx="8">
                  <c:v>4.9948232684232599</c:v>
                </c:pt>
                <c:pt idx="9">
                  <c:v>4.4695252681094599</c:v>
                </c:pt>
                <c:pt idx="10">
                  <c:v>5.1970434309745901</c:v>
                </c:pt>
                <c:pt idx="11">
                  <c:v>4.8324107414690998</c:v>
                </c:pt>
                <c:pt idx="12">
                  <c:v>2.88928866775704</c:v>
                </c:pt>
                <c:pt idx="13">
                  <c:v>5.3059985920769197</c:v>
                </c:pt>
                <c:pt idx="14">
                  <c:v>3.6590332319707599</c:v>
                </c:pt>
                <c:pt idx="15">
                  <c:v>3.6500887947014999</c:v>
                </c:pt>
                <c:pt idx="16">
                  <c:v>4.9606801796337496</c:v>
                </c:pt>
                <c:pt idx="17">
                  <c:v>4.8738031664292798</c:v>
                </c:pt>
                <c:pt idx="18">
                  <c:v>5.1913467089885401</c:v>
                </c:pt>
                <c:pt idx="19">
                  <c:v>5.7529244625204399</c:v>
                </c:pt>
                <c:pt idx="20">
                  <c:v>5.1308907404020898</c:v>
                </c:pt>
                <c:pt idx="21">
                  <c:v>4.3619675865362799</c:v>
                </c:pt>
                <c:pt idx="22">
                  <c:v>3.6334814977676699</c:v>
                </c:pt>
                <c:pt idx="23">
                  <c:v>5.6899449299617002</c:v>
                </c:pt>
                <c:pt idx="24">
                  <c:v>4.3932614239866998</c:v>
                </c:pt>
                <c:pt idx="25">
                  <c:v>5.1180114376334496</c:v>
                </c:pt>
                <c:pt idx="26">
                  <c:v>5.8330830731724301</c:v>
                </c:pt>
                <c:pt idx="27">
                  <c:v>6.0274410210260996</c:v>
                </c:pt>
                <c:pt idx="28">
                  <c:v>6.0642192023603601</c:v>
                </c:pt>
                <c:pt idx="29">
                  <c:v>5.1749740782795204</c:v>
                </c:pt>
                <c:pt idx="30">
                  <c:v>5.1671687732175098</c:v>
                </c:pt>
                <c:pt idx="31">
                  <c:v>4.8758892094027804</c:v>
                </c:pt>
                <c:pt idx="32">
                  <c:v>3.9503629421098601</c:v>
                </c:pt>
                <c:pt idx="33">
                  <c:v>6.5448719094085499</c:v>
                </c:pt>
                <c:pt idx="34">
                  <c:v>4.6222519257795396</c:v>
                </c:pt>
                <c:pt idx="35">
                  <c:v>4.6362761959560999</c:v>
                </c:pt>
                <c:pt idx="36">
                  <c:v>5.4751238641423896</c:v>
                </c:pt>
                <c:pt idx="37">
                  <c:v>3.9296553694561598</c:v>
                </c:pt>
                <c:pt idx="38">
                  <c:v>4.90652183357843</c:v>
                </c:pt>
                <c:pt idx="39">
                  <c:v>4.0500029194419103</c:v>
                </c:pt>
                <c:pt idx="40">
                  <c:v>5.2799716947466901</c:v>
                </c:pt>
                <c:pt idx="41">
                  <c:v>5.4681865748457898</c:v>
                </c:pt>
                <c:pt idx="42">
                  <c:v>5.1243762881985999</c:v>
                </c:pt>
                <c:pt idx="43">
                  <c:v>5.6798470223455304</c:v>
                </c:pt>
                <c:pt idx="44">
                  <c:v>4.2367488591710796</c:v>
                </c:pt>
                <c:pt idx="45">
                  <c:v>4.14394727603006</c:v>
                </c:pt>
                <c:pt idx="46">
                  <c:v>5.3724821483841199</c:v>
                </c:pt>
                <c:pt idx="47">
                  <c:v>5.3092093769525004</c:v>
                </c:pt>
                <c:pt idx="48">
                  <c:v>4.9959028560833696</c:v>
                </c:pt>
                <c:pt idx="49">
                  <c:v>4.26421391257227</c:v>
                </c:pt>
                <c:pt idx="50">
                  <c:v>5.1845448548053197</c:v>
                </c:pt>
                <c:pt idx="51">
                  <c:v>4.1701081701093301</c:v>
                </c:pt>
                <c:pt idx="52">
                  <c:v>4.9881171632273498</c:v>
                </c:pt>
                <c:pt idx="53">
                  <c:v>5.4922439756366304</c:v>
                </c:pt>
                <c:pt idx="54">
                  <c:v>5.8464809019676203</c:v>
                </c:pt>
                <c:pt idx="55">
                  <c:v>5.2872722306436701</c:v>
                </c:pt>
                <c:pt idx="56">
                  <c:v>4.0165654659052796</c:v>
                </c:pt>
                <c:pt idx="57">
                  <c:v>3.5654885687492799</c:v>
                </c:pt>
                <c:pt idx="58">
                  <c:v>5.2069042582865803</c:v>
                </c:pt>
                <c:pt idx="59">
                  <c:v>6.4909352370803699</c:v>
                </c:pt>
                <c:pt idx="60">
                  <c:v>5.9358268588200698</c:v>
                </c:pt>
                <c:pt idx="61">
                  <c:v>5.0002321240574501</c:v>
                </c:pt>
                <c:pt idx="62">
                  <c:v>6.8015262154022498</c:v>
                </c:pt>
                <c:pt idx="63">
                  <c:v>5.8719640518495702</c:v>
                </c:pt>
                <c:pt idx="64">
                  <c:v>5.8504147378974602</c:v>
                </c:pt>
                <c:pt idx="65">
                  <c:v>4.7357376725403002</c:v>
                </c:pt>
                <c:pt idx="66">
                  <c:v>5.1888612149516504</c:v>
                </c:pt>
                <c:pt idx="67">
                  <c:v>5.0171205770635003</c:v>
                </c:pt>
                <c:pt idx="68">
                  <c:v>4.3593645007433004</c:v>
                </c:pt>
                <c:pt idx="69">
                  <c:v>5.3016685944276203</c:v>
                </c:pt>
                <c:pt idx="70">
                  <c:v>4.0377219496338501</c:v>
                </c:pt>
                <c:pt idx="71">
                  <c:v>6.37579163595806</c:v>
                </c:pt>
                <c:pt idx="72">
                  <c:v>3.7073104604642699</c:v>
                </c:pt>
                <c:pt idx="73">
                  <c:v>4.8301154651588698</c:v>
                </c:pt>
                <c:pt idx="74">
                  <c:v>2.6997928365177599</c:v>
                </c:pt>
                <c:pt idx="75">
                  <c:v>4.8350678889227998</c:v>
                </c:pt>
                <c:pt idx="76">
                  <c:v>5.8936407943108202</c:v>
                </c:pt>
                <c:pt idx="77">
                  <c:v>5.6964391298170796</c:v>
                </c:pt>
                <c:pt idx="78">
                  <c:v>4.9042236777874901</c:v>
                </c:pt>
                <c:pt idx="79">
                  <c:v>4.99622887758263</c:v>
                </c:pt>
                <c:pt idx="80">
                  <c:v>3.5293298671259299</c:v>
                </c:pt>
                <c:pt idx="81">
                  <c:v>3.75863044609916</c:v>
                </c:pt>
                <c:pt idx="82">
                  <c:v>5.3397402591355299</c:v>
                </c:pt>
                <c:pt idx="83">
                  <c:v>4.02560811472752</c:v>
                </c:pt>
                <c:pt idx="84">
                  <c:v>5.7326653470682896</c:v>
                </c:pt>
                <c:pt idx="85">
                  <c:v>5.0181516550558598</c:v>
                </c:pt>
                <c:pt idx="86">
                  <c:v>4.6169166769703596</c:v>
                </c:pt>
                <c:pt idx="87">
                  <c:v>5.7043505867267701</c:v>
                </c:pt>
                <c:pt idx="88">
                  <c:v>5.7925210216116199</c:v>
                </c:pt>
                <c:pt idx="89">
                  <c:v>6.0364066532619196</c:v>
                </c:pt>
                <c:pt idx="90">
                  <c:v>5.8069464940298303</c:v>
                </c:pt>
                <c:pt idx="91">
                  <c:v>5.8782271632100596</c:v>
                </c:pt>
                <c:pt idx="92">
                  <c:v>4.3561963775554498</c:v>
                </c:pt>
                <c:pt idx="93">
                  <c:v>3.6875529103446301</c:v>
                </c:pt>
                <c:pt idx="94">
                  <c:v>3.43285096675082</c:v>
                </c:pt>
                <c:pt idx="95">
                  <c:v>4.2664975503618399</c:v>
                </c:pt>
                <c:pt idx="96">
                  <c:v>4.5476471932477702</c:v>
                </c:pt>
                <c:pt idx="97">
                  <c:v>7.2301363274334598</c:v>
                </c:pt>
                <c:pt idx="98">
                  <c:v>4.1161239041061304</c:v>
                </c:pt>
                <c:pt idx="99">
                  <c:v>5.0429111428039501</c:v>
                </c:pt>
                <c:pt idx="100">
                  <c:v>4.3688697384449497</c:v>
                </c:pt>
                <c:pt idx="101">
                  <c:v>4.8300786034703496</c:v>
                </c:pt>
                <c:pt idx="102">
                  <c:v>4.5134849835957302</c:v>
                </c:pt>
                <c:pt idx="103">
                  <c:v>5.0027465787818999</c:v>
                </c:pt>
                <c:pt idx="104">
                  <c:v>5.08800693514016</c:v>
                </c:pt>
                <c:pt idx="105">
                  <c:v>3.3204168517445001</c:v>
                </c:pt>
                <c:pt idx="106">
                  <c:v>3.4966311181310399</c:v>
                </c:pt>
                <c:pt idx="107">
                  <c:v>2.8161998596453501</c:v>
                </c:pt>
                <c:pt idx="108">
                  <c:v>4.9360938633106697</c:v>
                </c:pt>
                <c:pt idx="109">
                  <c:v>5.6237506236114703</c:v>
                </c:pt>
                <c:pt idx="110">
                  <c:v>4.3362529903758604</c:v>
                </c:pt>
                <c:pt idx="111">
                  <c:v>3.2747528720105699</c:v>
                </c:pt>
                <c:pt idx="112">
                  <c:v>2.4863862672128301</c:v>
                </c:pt>
                <c:pt idx="113">
                  <c:v>3.4157169264338698</c:v>
                </c:pt>
                <c:pt idx="114">
                  <c:v>4.6073455484114003</c:v>
                </c:pt>
                <c:pt idx="115">
                  <c:v>5.6163907728734603</c:v>
                </c:pt>
                <c:pt idx="116">
                  <c:v>4.4489645293984497</c:v>
                </c:pt>
                <c:pt idx="117">
                  <c:v>2.8541083910386398</c:v>
                </c:pt>
                <c:pt idx="118">
                  <c:v>2.3425560880976102</c:v>
                </c:pt>
                <c:pt idx="119">
                  <c:v>5.1038214289979598</c:v>
                </c:pt>
                <c:pt idx="120">
                  <c:v>1.7876588192773399</c:v>
                </c:pt>
                <c:pt idx="121">
                  <c:v>4.9217990239637004</c:v>
                </c:pt>
                <c:pt idx="122">
                  <c:v>3.09985785983738</c:v>
                </c:pt>
                <c:pt idx="123">
                  <c:v>4.3710640873845596</c:v>
                </c:pt>
                <c:pt idx="124">
                  <c:v>0.97686804734117105</c:v>
                </c:pt>
                <c:pt idx="125">
                  <c:v>4.9759740022564296</c:v>
                </c:pt>
                <c:pt idx="126">
                  <c:v>3.7960189442199201</c:v>
                </c:pt>
                <c:pt idx="127">
                  <c:v>4.4462620114981002</c:v>
                </c:pt>
                <c:pt idx="128">
                  <c:v>3.8353181621527401</c:v>
                </c:pt>
                <c:pt idx="129">
                  <c:v>3.6452930026175498</c:v>
                </c:pt>
                <c:pt idx="130">
                  <c:v>3.3789080066022601</c:v>
                </c:pt>
                <c:pt idx="131">
                  <c:v>4.3410245749543304</c:v>
                </c:pt>
                <c:pt idx="132">
                  <c:v>3.1165632774475398</c:v>
                </c:pt>
                <c:pt idx="133">
                  <c:v>4.2770503438065202</c:v>
                </c:pt>
                <c:pt idx="134">
                  <c:v>3.2968761943348999</c:v>
                </c:pt>
                <c:pt idx="135">
                  <c:v>2.4451256890013999</c:v>
                </c:pt>
                <c:pt idx="136">
                  <c:v>4.4656872170736799</c:v>
                </c:pt>
                <c:pt idx="137">
                  <c:v>1.2216578230934001</c:v>
                </c:pt>
                <c:pt idx="138">
                  <c:v>3.3543690545925799</c:v>
                </c:pt>
                <c:pt idx="139">
                  <c:v>4.3227038565517999</c:v>
                </c:pt>
                <c:pt idx="140">
                  <c:v>5.0497993272205397</c:v>
                </c:pt>
                <c:pt idx="141">
                  <c:v>2.9046203823547199</c:v>
                </c:pt>
                <c:pt idx="142">
                  <c:v>3.1147456876919</c:v>
                </c:pt>
                <c:pt idx="143">
                  <c:v>5.1728098928014203</c:v>
                </c:pt>
                <c:pt idx="144">
                  <c:v>5.6634459285942702</c:v>
                </c:pt>
                <c:pt idx="145">
                  <c:v>2.8793506344975501</c:v>
                </c:pt>
                <c:pt idx="146">
                  <c:v>1.5267216259482901</c:v>
                </c:pt>
                <c:pt idx="147">
                  <c:v>3.06549740169396</c:v>
                </c:pt>
                <c:pt idx="148">
                  <c:v>5.2319497099520804</c:v>
                </c:pt>
                <c:pt idx="149">
                  <c:v>2.5444840062917602</c:v>
                </c:pt>
                <c:pt idx="150">
                  <c:v>4.1883890307335401</c:v>
                </c:pt>
                <c:pt idx="151">
                  <c:v>3.36189557940975</c:v>
                </c:pt>
                <c:pt idx="152">
                  <c:v>2.2910862323022898</c:v>
                </c:pt>
                <c:pt idx="153">
                  <c:v>4.6337278063770402</c:v>
                </c:pt>
                <c:pt idx="154">
                  <c:v>3.6958104665437599</c:v>
                </c:pt>
                <c:pt idx="155">
                  <c:v>2.2006393902107999</c:v>
                </c:pt>
                <c:pt idx="156">
                  <c:v>2.4858668742131602</c:v>
                </c:pt>
                <c:pt idx="157">
                  <c:v>3.0177830611022398</c:v>
                </c:pt>
                <c:pt idx="158">
                  <c:v>2.7833159935913199</c:v>
                </c:pt>
                <c:pt idx="159">
                  <c:v>4.1406416988567596</c:v>
                </c:pt>
                <c:pt idx="160">
                  <c:v>3.03971099013292</c:v>
                </c:pt>
                <c:pt idx="161">
                  <c:v>2.6698623761340099</c:v>
                </c:pt>
                <c:pt idx="162">
                  <c:v>2.2578290512419601</c:v>
                </c:pt>
                <c:pt idx="163">
                  <c:v>5.1026458325302801</c:v>
                </c:pt>
                <c:pt idx="164">
                  <c:v>4.2691792271588902</c:v>
                </c:pt>
                <c:pt idx="165">
                  <c:v>3.5451184725582698</c:v>
                </c:pt>
                <c:pt idx="166">
                  <c:v>3.5940236949697599</c:v>
                </c:pt>
                <c:pt idx="167">
                  <c:v>5.1514602783610499</c:v>
                </c:pt>
                <c:pt idx="168">
                  <c:v>2.9773402039658001</c:v>
                </c:pt>
                <c:pt idx="169">
                  <c:v>4.38442606981081</c:v>
                </c:pt>
                <c:pt idx="170">
                  <c:v>2.0872645177676801</c:v>
                </c:pt>
                <c:pt idx="171">
                  <c:v>2.17058900148055</c:v>
                </c:pt>
                <c:pt idx="172">
                  <c:v>-10.6520048614546</c:v>
                </c:pt>
                <c:pt idx="173">
                  <c:v>2.1215918204286601</c:v>
                </c:pt>
                <c:pt idx="174">
                  <c:v>3.7441504683326698</c:v>
                </c:pt>
                <c:pt idx="175">
                  <c:v>3.4925019256415499</c:v>
                </c:pt>
                <c:pt idx="176">
                  <c:v>4.4542393727909202</c:v>
                </c:pt>
                <c:pt idx="177">
                  <c:v>4.5598526618142801</c:v>
                </c:pt>
                <c:pt idx="178">
                  <c:v>1.74280813162601</c:v>
                </c:pt>
                <c:pt idx="179">
                  <c:v>3.3895715970401201</c:v>
                </c:pt>
                <c:pt idx="180">
                  <c:v>1.4549266039094499</c:v>
                </c:pt>
                <c:pt idx="181">
                  <c:v>3.4699403884002198</c:v>
                </c:pt>
                <c:pt idx="182">
                  <c:v>4.5867706672922202</c:v>
                </c:pt>
                <c:pt idx="183">
                  <c:v>1.8857057986057</c:v>
                </c:pt>
                <c:pt idx="184">
                  <c:v>3.6688262010291401</c:v>
                </c:pt>
                <c:pt idx="185">
                  <c:v>1.28007983510473</c:v>
                </c:pt>
                <c:pt idx="186">
                  <c:v>2.0076016049465499</c:v>
                </c:pt>
                <c:pt idx="187">
                  <c:v>3.0039107028188301</c:v>
                </c:pt>
                <c:pt idx="188">
                  <c:v>2.4662316325948601</c:v>
                </c:pt>
                <c:pt idx="189">
                  <c:v>2.11355511435855</c:v>
                </c:pt>
                <c:pt idx="190">
                  <c:v>4.1926195405006901</c:v>
                </c:pt>
                <c:pt idx="191">
                  <c:v>2.4403824946083201</c:v>
                </c:pt>
                <c:pt idx="192">
                  <c:v>3.97796972750788</c:v>
                </c:pt>
                <c:pt idx="193">
                  <c:v>4.0795403141533599</c:v>
                </c:pt>
                <c:pt idx="194">
                  <c:v>3.79928817272293</c:v>
                </c:pt>
                <c:pt idx="195">
                  <c:v>3.2940296377328999</c:v>
                </c:pt>
                <c:pt idx="196">
                  <c:v>3.0859021492448</c:v>
                </c:pt>
                <c:pt idx="197">
                  <c:v>1.09999083844965</c:v>
                </c:pt>
                <c:pt idx="198">
                  <c:v>3.8460987254486199</c:v>
                </c:pt>
                <c:pt idx="199">
                  <c:v>3.9478495263457298</c:v>
                </c:pt>
                <c:pt idx="200">
                  <c:v>3.1706868705301199</c:v>
                </c:pt>
                <c:pt idx="201">
                  <c:v>3.7788926958887799</c:v>
                </c:pt>
                <c:pt idx="202">
                  <c:v>4.4992355131094097</c:v>
                </c:pt>
                <c:pt idx="203">
                  <c:v>3.82908698969046</c:v>
                </c:pt>
                <c:pt idx="204">
                  <c:v>4.1242684026219001</c:v>
                </c:pt>
                <c:pt idx="205">
                  <c:v>4.4497816995110604</c:v>
                </c:pt>
              </c:numCache>
            </c:numRef>
          </c:xVal>
          <c:yVal>
            <c:numRef>
              <c:f>Sheet2!$C$4688:$C$4893</c:f>
              <c:numCache>
                <c:formatCode>General</c:formatCode>
                <c:ptCount val="206"/>
                <c:pt idx="0">
                  <c:v>-4.4296180739215796</c:v>
                </c:pt>
                <c:pt idx="1">
                  <c:v>-4.4987624533288804</c:v>
                </c:pt>
                <c:pt idx="2">
                  <c:v>-2.5362033881578201</c:v>
                </c:pt>
                <c:pt idx="3">
                  <c:v>-4.1040004151521199</c:v>
                </c:pt>
                <c:pt idx="4">
                  <c:v>-3.79795372553609</c:v>
                </c:pt>
                <c:pt idx="5">
                  <c:v>-4.2401019065792198</c:v>
                </c:pt>
                <c:pt idx="6">
                  <c:v>-2.5952707228349401</c:v>
                </c:pt>
                <c:pt idx="7">
                  <c:v>-1.4657792329271599</c:v>
                </c:pt>
                <c:pt idx="8">
                  <c:v>-3.9229130090726798</c:v>
                </c:pt>
                <c:pt idx="9">
                  <c:v>-3.44216196442851</c:v>
                </c:pt>
                <c:pt idx="10">
                  <c:v>-2.9593734842383301</c:v>
                </c:pt>
                <c:pt idx="11">
                  <c:v>-3.15348093002111</c:v>
                </c:pt>
                <c:pt idx="12">
                  <c:v>-2.6309041600295902</c:v>
                </c:pt>
                <c:pt idx="13">
                  <c:v>-2.3335403671192299</c:v>
                </c:pt>
                <c:pt idx="14">
                  <c:v>-3.2008285500432101</c:v>
                </c:pt>
                <c:pt idx="15">
                  <c:v>-2.3982706506753302</c:v>
                </c:pt>
                <c:pt idx="16">
                  <c:v>-2.7697391980412198</c:v>
                </c:pt>
                <c:pt idx="17">
                  <c:v>-2.21625196190897</c:v>
                </c:pt>
                <c:pt idx="18">
                  <c:v>-4.8152686336747896</c:v>
                </c:pt>
                <c:pt idx="19">
                  <c:v>-2.65530443041163</c:v>
                </c:pt>
                <c:pt idx="20">
                  <c:v>-3.39458063419336</c:v>
                </c:pt>
                <c:pt idx="21">
                  <c:v>-4.7600105655677503</c:v>
                </c:pt>
                <c:pt idx="22">
                  <c:v>-3.18238717569246</c:v>
                </c:pt>
                <c:pt idx="23">
                  <c:v>-2.6076087480259802</c:v>
                </c:pt>
                <c:pt idx="24">
                  <c:v>-3.7281183684964598</c:v>
                </c:pt>
                <c:pt idx="25">
                  <c:v>-3.5052151714872801</c:v>
                </c:pt>
                <c:pt idx="26">
                  <c:v>-3.75092480651224</c:v>
                </c:pt>
                <c:pt idx="27">
                  <c:v>-3.0015888723769502</c:v>
                </c:pt>
                <c:pt idx="28">
                  <c:v>-2.3141017687346301</c:v>
                </c:pt>
                <c:pt idx="29">
                  <c:v>-3.6988231574417298</c:v>
                </c:pt>
                <c:pt idx="30">
                  <c:v>-2.89223099673544</c:v>
                </c:pt>
                <c:pt idx="31">
                  <c:v>-4.6187402586910098</c:v>
                </c:pt>
                <c:pt idx="32">
                  <c:v>-3.78791797722445</c:v>
                </c:pt>
                <c:pt idx="33">
                  <c:v>-3.8418139107243499</c:v>
                </c:pt>
                <c:pt idx="34">
                  <c:v>-3.5609216217800901</c:v>
                </c:pt>
                <c:pt idx="35">
                  <c:v>-3.3472777438010901</c:v>
                </c:pt>
                <c:pt idx="36">
                  <c:v>-4.0358789337666598</c:v>
                </c:pt>
                <c:pt idx="37">
                  <c:v>-4.2637954839044001</c:v>
                </c:pt>
                <c:pt idx="38">
                  <c:v>-4.38562983886316</c:v>
                </c:pt>
                <c:pt idx="39">
                  <c:v>-2.7206356055802199</c:v>
                </c:pt>
                <c:pt idx="40">
                  <c:v>-3.76041064462171</c:v>
                </c:pt>
                <c:pt idx="41">
                  <c:v>-1.3475054317966899</c:v>
                </c:pt>
                <c:pt idx="42">
                  <c:v>-4.7937081134806103</c:v>
                </c:pt>
                <c:pt idx="43">
                  <c:v>-3.0959135730443199</c:v>
                </c:pt>
                <c:pt idx="44">
                  <c:v>-3.2042255697761202</c:v>
                </c:pt>
                <c:pt idx="45">
                  <c:v>-2.7183101876095601</c:v>
                </c:pt>
                <c:pt idx="46">
                  <c:v>-4.2108366805024904</c:v>
                </c:pt>
                <c:pt idx="47">
                  <c:v>-5.0131033882573997</c:v>
                </c:pt>
                <c:pt idx="48">
                  <c:v>-4.15722117349359</c:v>
                </c:pt>
                <c:pt idx="49">
                  <c:v>-2.5914260074779101</c:v>
                </c:pt>
                <c:pt idx="50">
                  <c:v>-2.5243276776532899</c:v>
                </c:pt>
                <c:pt idx="51">
                  <c:v>-5.4375534894768602</c:v>
                </c:pt>
                <c:pt idx="52">
                  <c:v>-4.8689854054751898</c:v>
                </c:pt>
                <c:pt idx="53">
                  <c:v>-4.2750788489788096</c:v>
                </c:pt>
                <c:pt idx="54">
                  <c:v>-1.9357058779413701</c:v>
                </c:pt>
                <c:pt idx="55">
                  <c:v>-5.5737447438866203</c:v>
                </c:pt>
                <c:pt idx="56">
                  <c:v>-3.34527592856662</c:v>
                </c:pt>
                <c:pt idx="57">
                  <c:v>-4.2944613690783404</c:v>
                </c:pt>
                <c:pt idx="58">
                  <c:v>-4.4295397858051597</c:v>
                </c:pt>
                <c:pt idx="59">
                  <c:v>-4.7107876269586004</c:v>
                </c:pt>
                <c:pt idx="60">
                  <c:v>-2.4109693453946299</c:v>
                </c:pt>
                <c:pt idx="61">
                  <c:v>-4.1326881424551098</c:v>
                </c:pt>
                <c:pt idx="62">
                  <c:v>-3.8856036521897099</c:v>
                </c:pt>
                <c:pt idx="63">
                  <c:v>-3.2945823496792301</c:v>
                </c:pt>
                <c:pt idx="64">
                  <c:v>-5.1550714984997903</c:v>
                </c:pt>
                <c:pt idx="65">
                  <c:v>-3.8799430895420599</c:v>
                </c:pt>
                <c:pt idx="66">
                  <c:v>-5.2467938217218899</c:v>
                </c:pt>
                <c:pt idx="67">
                  <c:v>-4.3996821463544897</c:v>
                </c:pt>
                <c:pt idx="68">
                  <c:v>-3.18771141427841</c:v>
                </c:pt>
                <c:pt idx="69">
                  <c:v>-3.6504359015521102</c:v>
                </c:pt>
                <c:pt idx="70">
                  <c:v>-3.2533898115508699</c:v>
                </c:pt>
                <c:pt idx="71">
                  <c:v>-3.7669179478446102</c:v>
                </c:pt>
                <c:pt idx="72">
                  <c:v>-3.7226027766816201</c:v>
                </c:pt>
                <c:pt idx="73">
                  <c:v>-4.1269962085711303</c:v>
                </c:pt>
                <c:pt idx="74">
                  <c:v>-3.8671952367512201</c:v>
                </c:pt>
                <c:pt idx="75">
                  <c:v>-4.6926468114681503</c:v>
                </c:pt>
                <c:pt idx="76">
                  <c:v>-4.9407403428640997</c:v>
                </c:pt>
                <c:pt idx="77">
                  <c:v>-2.6539827210731302</c:v>
                </c:pt>
                <c:pt idx="78">
                  <c:v>-4.0558597723459702</c:v>
                </c:pt>
                <c:pt idx="79">
                  <c:v>-4.5906541845095701</c:v>
                </c:pt>
                <c:pt idx="80">
                  <c:v>-1.17978702450105</c:v>
                </c:pt>
                <c:pt idx="81">
                  <c:v>-4.7456118551368203</c:v>
                </c:pt>
                <c:pt idx="82">
                  <c:v>-2.6309341976359502</c:v>
                </c:pt>
                <c:pt idx="83">
                  <c:v>-4.46256688095567</c:v>
                </c:pt>
                <c:pt idx="84">
                  <c:v>-4.9464632672873803</c:v>
                </c:pt>
                <c:pt idx="85">
                  <c:v>-3.7837209598802901</c:v>
                </c:pt>
                <c:pt idx="86">
                  <c:v>-3.6857766294963699</c:v>
                </c:pt>
                <c:pt idx="87">
                  <c:v>-3.5001110873952599</c:v>
                </c:pt>
                <c:pt idx="88">
                  <c:v>-4.4550820143991903</c:v>
                </c:pt>
                <c:pt idx="89">
                  <c:v>-3.9366725423922002</c:v>
                </c:pt>
                <c:pt idx="90">
                  <c:v>-2.52692140749157</c:v>
                </c:pt>
                <c:pt idx="91">
                  <c:v>-5.5641809232467301</c:v>
                </c:pt>
                <c:pt idx="92">
                  <c:v>-2.7347558642445802</c:v>
                </c:pt>
                <c:pt idx="93">
                  <c:v>-4.6212297774059801</c:v>
                </c:pt>
                <c:pt idx="94">
                  <c:v>-2.7042627631875802</c:v>
                </c:pt>
                <c:pt idx="95">
                  <c:v>-3.1717815190598602</c:v>
                </c:pt>
                <c:pt idx="96">
                  <c:v>-3.6839421192363702</c:v>
                </c:pt>
                <c:pt idx="97">
                  <c:v>-4.8517350799634</c:v>
                </c:pt>
                <c:pt idx="98">
                  <c:v>-3.1851137921389898</c:v>
                </c:pt>
                <c:pt idx="99">
                  <c:v>-4.0742824192236604</c:v>
                </c:pt>
                <c:pt idx="100">
                  <c:v>-3.8209888870819202</c:v>
                </c:pt>
                <c:pt idx="101">
                  <c:v>-3.4699801443423901</c:v>
                </c:pt>
                <c:pt idx="102">
                  <c:v>-4.6932547479451898</c:v>
                </c:pt>
                <c:pt idx="103">
                  <c:v>-3.1532326055908899</c:v>
                </c:pt>
                <c:pt idx="104">
                  <c:v>-4.62135868089028</c:v>
                </c:pt>
                <c:pt idx="105">
                  <c:v>-4.93317376971717</c:v>
                </c:pt>
                <c:pt idx="106">
                  <c:v>-4.1894478326636699</c:v>
                </c:pt>
                <c:pt idx="107">
                  <c:v>-3.5936024372549298</c:v>
                </c:pt>
                <c:pt idx="108">
                  <c:v>-4.5425900841673599</c:v>
                </c:pt>
                <c:pt idx="109">
                  <c:v>-2.1670401656280598</c:v>
                </c:pt>
                <c:pt idx="110">
                  <c:v>-3.1640263137403601</c:v>
                </c:pt>
                <c:pt idx="111">
                  <c:v>-4.1125004150600803</c:v>
                </c:pt>
                <c:pt idx="112">
                  <c:v>-3.2088253673466398</c:v>
                </c:pt>
                <c:pt idx="113">
                  <c:v>-2.7231733118437602</c:v>
                </c:pt>
                <c:pt idx="114">
                  <c:v>-3.5291370794916501</c:v>
                </c:pt>
                <c:pt idx="115">
                  <c:v>-1.25207601436478</c:v>
                </c:pt>
                <c:pt idx="116">
                  <c:v>-4.2845881101410397</c:v>
                </c:pt>
                <c:pt idx="117">
                  <c:v>-1.7623521233697299</c:v>
                </c:pt>
                <c:pt idx="118">
                  <c:v>-4.4384793898573598</c:v>
                </c:pt>
                <c:pt idx="119">
                  <c:v>-3.19294943284704</c:v>
                </c:pt>
                <c:pt idx="120">
                  <c:v>-1.5122205658440999</c:v>
                </c:pt>
                <c:pt idx="121">
                  <c:v>-3.4470044515971798</c:v>
                </c:pt>
                <c:pt idx="122">
                  <c:v>-2.5725813502996102</c:v>
                </c:pt>
                <c:pt idx="123">
                  <c:v>-3.7664084596788001</c:v>
                </c:pt>
                <c:pt idx="124">
                  <c:v>-2.1930741815569399</c:v>
                </c:pt>
                <c:pt idx="125">
                  <c:v>-6.6840935296373098</c:v>
                </c:pt>
                <c:pt idx="126">
                  <c:v>-3.0386225518289001</c:v>
                </c:pt>
                <c:pt idx="127">
                  <c:v>-1.9850849821601999</c:v>
                </c:pt>
                <c:pt idx="128">
                  <c:v>-3.9995562327152698</c:v>
                </c:pt>
                <c:pt idx="129">
                  <c:v>-3.0883500921128402</c:v>
                </c:pt>
                <c:pt idx="130">
                  <c:v>-3.1477280364417202</c:v>
                </c:pt>
                <c:pt idx="131">
                  <c:v>-3.3460276353623302</c:v>
                </c:pt>
                <c:pt idx="132">
                  <c:v>-2.83533832523386</c:v>
                </c:pt>
                <c:pt idx="133">
                  <c:v>-3.42315673585128</c:v>
                </c:pt>
                <c:pt idx="134">
                  <c:v>-5.1363734298899502</c:v>
                </c:pt>
                <c:pt idx="135">
                  <c:v>-2.8260416164305702</c:v>
                </c:pt>
                <c:pt idx="136">
                  <c:v>-2.57049701231545</c:v>
                </c:pt>
                <c:pt idx="137">
                  <c:v>-2.3962195856078399</c:v>
                </c:pt>
                <c:pt idx="138">
                  <c:v>-2.97572716952204</c:v>
                </c:pt>
                <c:pt idx="139">
                  <c:v>-4.4378750143490899</c:v>
                </c:pt>
                <c:pt idx="140">
                  <c:v>-2.3626760055467102</c:v>
                </c:pt>
                <c:pt idx="141">
                  <c:v>-4.2777494363138802</c:v>
                </c:pt>
                <c:pt idx="142">
                  <c:v>-5.0839699525896398</c:v>
                </c:pt>
                <c:pt idx="143">
                  <c:v>-2.22092017010513</c:v>
                </c:pt>
                <c:pt idx="144">
                  <c:v>-2.4898280290333101</c:v>
                </c:pt>
                <c:pt idx="145">
                  <c:v>-3.6708416082326698</c:v>
                </c:pt>
                <c:pt idx="146">
                  <c:v>-4.21446701756589</c:v>
                </c:pt>
                <c:pt idx="147">
                  <c:v>-3.65913172111087</c:v>
                </c:pt>
                <c:pt idx="148">
                  <c:v>-2.6315377504879498</c:v>
                </c:pt>
                <c:pt idx="149">
                  <c:v>-4.0047246246531101</c:v>
                </c:pt>
                <c:pt idx="150">
                  <c:v>-2.7064294401476099</c:v>
                </c:pt>
                <c:pt idx="151">
                  <c:v>-3.32153359700157</c:v>
                </c:pt>
                <c:pt idx="152">
                  <c:v>-3.73268828911133</c:v>
                </c:pt>
                <c:pt idx="153">
                  <c:v>-3.6553392804918201</c:v>
                </c:pt>
                <c:pt idx="154">
                  <c:v>-3.0826529143894001</c:v>
                </c:pt>
                <c:pt idx="155">
                  <c:v>-3.4194421851409098</c:v>
                </c:pt>
                <c:pt idx="156">
                  <c:v>-5.3479035159185102</c:v>
                </c:pt>
                <c:pt idx="157">
                  <c:v>-4.0222536971809602</c:v>
                </c:pt>
                <c:pt idx="158">
                  <c:v>-4.0904982007979296</c:v>
                </c:pt>
                <c:pt idx="159">
                  <c:v>-3.02431828094862</c:v>
                </c:pt>
                <c:pt idx="160">
                  <c:v>-3.39269668411412</c:v>
                </c:pt>
                <c:pt idx="161">
                  <c:v>-2.8604272866892901</c:v>
                </c:pt>
                <c:pt idx="162">
                  <c:v>-2.64273774443194</c:v>
                </c:pt>
                <c:pt idx="163">
                  <c:v>-2.43598222321658</c:v>
                </c:pt>
                <c:pt idx="164">
                  <c:v>-5.1691644885426298</c:v>
                </c:pt>
                <c:pt idx="165">
                  <c:v>-2.5344978969801999</c:v>
                </c:pt>
                <c:pt idx="166">
                  <c:v>-3.9265877362552</c:v>
                </c:pt>
                <c:pt idx="167">
                  <c:v>-4.3424746574719197</c:v>
                </c:pt>
                <c:pt idx="168">
                  <c:v>-3.0219060176312098</c:v>
                </c:pt>
                <c:pt idx="169">
                  <c:v>-2.0927552905469402</c:v>
                </c:pt>
                <c:pt idx="170">
                  <c:v>-4.2248156102002499</c:v>
                </c:pt>
                <c:pt idx="171">
                  <c:v>-4.1074963007944199</c:v>
                </c:pt>
                <c:pt idx="172">
                  <c:v>-0.50651747604230601</c:v>
                </c:pt>
                <c:pt idx="173">
                  <c:v>-4.3139677871902498</c:v>
                </c:pt>
                <c:pt idx="174">
                  <c:v>-2.7663016808364</c:v>
                </c:pt>
                <c:pt idx="175">
                  <c:v>-2.3192538109418099</c:v>
                </c:pt>
                <c:pt idx="176">
                  <c:v>-5.55636385280964</c:v>
                </c:pt>
                <c:pt idx="177">
                  <c:v>-3.50339683538113</c:v>
                </c:pt>
                <c:pt idx="178">
                  <c:v>-4.0331065662897903</c:v>
                </c:pt>
                <c:pt idx="179">
                  <c:v>-3.8552886739840702</c:v>
                </c:pt>
                <c:pt idx="180">
                  <c:v>-0.35468418742410102</c:v>
                </c:pt>
                <c:pt idx="181">
                  <c:v>-3.8878493725153498</c:v>
                </c:pt>
                <c:pt idx="182">
                  <c:v>-3.0224673555821702</c:v>
                </c:pt>
                <c:pt idx="183">
                  <c:v>-1.73048138821062</c:v>
                </c:pt>
                <c:pt idx="184">
                  <c:v>-4.0831433551654799</c:v>
                </c:pt>
                <c:pt idx="185">
                  <c:v>-3.2161782938579302</c:v>
                </c:pt>
                <c:pt idx="186">
                  <c:v>-2.7125315909058898</c:v>
                </c:pt>
                <c:pt idx="187">
                  <c:v>-1.2372196444199399</c:v>
                </c:pt>
                <c:pt idx="188">
                  <c:v>-1.8351137159001001</c:v>
                </c:pt>
                <c:pt idx="189">
                  <c:v>-2.60130345623431</c:v>
                </c:pt>
                <c:pt idx="190">
                  <c:v>-5.6488066324695296</c:v>
                </c:pt>
                <c:pt idx="191">
                  <c:v>-3.8149969482745298</c:v>
                </c:pt>
                <c:pt idx="192">
                  <c:v>-2.5189560938183999</c:v>
                </c:pt>
                <c:pt idx="193">
                  <c:v>-3.56651112709394</c:v>
                </c:pt>
                <c:pt idx="194">
                  <c:v>-3.5443015342044002</c:v>
                </c:pt>
                <c:pt idx="195">
                  <c:v>-2.6273821109273001</c:v>
                </c:pt>
                <c:pt idx="196">
                  <c:v>-2.9841520644503299</c:v>
                </c:pt>
                <c:pt idx="197">
                  <c:v>-3.4741344476342699</c:v>
                </c:pt>
                <c:pt idx="198">
                  <c:v>-2.2340129748329201</c:v>
                </c:pt>
                <c:pt idx="199">
                  <c:v>-4.3673470400658001</c:v>
                </c:pt>
                <c:pt idx="200">
                  <c:v>-3.4243659439807299</c:v>
                </c:pt>
                <c:pt idx="201">
                  <c:v>-2.79504754285291</c:v>
                </c:pt>
                <c:pt idx="202">
                  <c:v>-2.8517754507292299</c:v>
                </c:pt>
                <c:pt idx="203">
                  <c:v>-4.3023611651217699</c:v>
                </c:pt>
                <c:pt idx="204">
                  <c:v>-3.3728499711297402</c:v>
                </c:pt>
                <c:pt idx="205">
                  <c:v>-4.0232364620099599</c:v>
                </c:pt>
              </c:numCache>
            </c:numRef>
          </c:yVal>
          <c:smooth val="0"/>
          <c:extLst>
            <c:ext xmlns:c16="http://schemas.microsoft.com/office/drawing/2014/chart" uri="{C3380CC4-5D6E-409C-BE32-E72D297353CC}">
              <c16:uniqueId val="{00000002-B2E6-4400-98F8-9D500966F045}"/>
            </c:ext>
          </c:extLst>
        </c:ser>
        <c:ser>
          <c:idx val="11"/>
          <c:order val="3"/>
          <c:spPr>
            <a:ln>
              <a:noFill/>
            </a:ln>
          </c:spPr>
          <c:marker>
            <c:symbol val="circle"/>
            <c:size val="6"/>
            <c:spPr>
              <a:solidFill>
                <a:srgbClr val="FFC000"/>
              </a:solidFill>
              <a:ln>
                <a:solidFill>
                  <a:schemeClr val="tx1"/>
                </a:solidFill>
              </a:ln>
            </c:spPr>
          </c:marker>
          <c:xVal>
            <c:numRef>
              <c:f>Sheet2!$B$4658:$B$4687</c:f>
              <c:numCache>
                <c:formatCode>General</c:formatCode>
                <c:ptCount val="30"/>
                <c:pt idx="0">
                  <c:v>-0.414885060986808</c:v>
                </c:pt>
                <c:pt idx="1">
                  <c:v>0.28723553029037102</c:v>
                </c:pt>
                <c:pt idx="2">
                  <c:v>0.25178557755347802</c:v>
                </c:pt>
                <c:pt idx="3">
                  <c:v>0.978139215268921</c:v>
                </c:pt>
                <c:pt idx="4">
                  <c:v>-1.3066661099497501</c:v>
                </c:pt>
                <c:pt idx="5">
                  <c:v>1.1104091351202401</c:v>
                </c:pt>
                <c:pt idx="6">
                  <c:v>3.0471294037882601</c:v>
                </c:pt>
                <c:pt idx="7">
                  <c:v>-0.41331947298992799</c:v>
                </c:pt>
                <c:pt idx="8">
                  <c:v>-2.24096482853435</c:v>
                </c:pt>
                <c:pt idx="9">
                  <c:v>1.3276294335838299</c:v>
                </c:pt>
                <c:pt idx="10">
                  <c:v>1.82237013536912</c:v>
                </c:pt>
                <c:pt idx="11">
                  <c:v>0.55161736289961905</c:v>
                </c:pt>
                <c:pt idx="12">
                  <c:v>4.0655172184346E-2</c:v>
                </c:pt>
                <c:pt idx="13">
                  <c:v>-0.42638462704976199</c:v>
                </c:pt>
                <c:pt idx="14">
                  <c:v>1.30880584803892</c:v>
                </c:pt>
                <c:pt idx="15">
                  <c:v>1.26842816962414</c:v>
                </c:pt>
                <c:pt idx="16">
                  <c:v>0.26912027684265699</c:v>
                </c:pt>
                <c:pt idx="17">
                  <c:v>-9.39307181071473</c:v>
                </c:pt>
                <c:pt idx="18">
                  <c:v>-5.07737180737894</c:v>
                </c:pt>
                <c:pt idx="19">
                  <c:v>1.45951459830358</c:v>
                </c:pt>
                <c:pt idx="20">
                  <c:v>1.0143732196088999</c:v>
                </c:pt>
                <c:pt idx="21">
                  <c:v>-2.3202722227568602</c:v>
                </c:pt>
                <c:pt idx="22">
                  <c:v>1.4551236691602101</c:v>
                </c:pt>
                <c:pt idx="23">
                  <c:v>-0.60529040190031702</c:v>
                </c:pt>
                <c:pt idx="24">
                  <c:v>1.0170725714308499</c:v>
                </c:pt>
                <c:pt idx="25">
                  <c:v>-0.70592560089042</c:v>
                </c:pt>
                <c:pt idx="26">
                  <c:v>1.19732807366195</c:v>
                </c:pt>
                <c:pt idx="27">
                  <c:v>0.36111121918675199</c:v>
                </c:pt>
                <c:pt idx="28">
                  <c:v>0.87226532245018495</c:v>
                </c:pt>
                <c:pt idx="29">
                  <c:v>0.35132862280362598</c:v>
                </c:pt>
              </c:numCache>
            </c:numRef>
          </c:xVal>
          <c:yVal>
            <c:numRef>
              <c:f>Sheet2!$C$4658:$C$4687</c:f>
              <c:numCache>
                <c:formatCode>General</c:formatCode>
                <c:ptCount val="30"/>
                <c:pt idx="0">
                  <c:v>-4.3342737313384703</c:v>
                </c:pt>
                <c:pt idx="1">
                  <c:v>-4.6610125927038597</c:v>
                </c:pt>
                <c:pt idx="2">
                  <c:v>-3.7684798998379798</c:v>
                </c:pt>
                <c:pt idx="3">
                  <c:v>-2.8134115533965298</c:v>
                </c:pt>
                <c:pt idx="4">
                  <c:v>-2.6238453845440599</c:v>
                </c:pt>
                <c:pt idx="5">
                  <c:v>-2.1936618470604201</c:v>
                </c:pt>
                <c:pt idx="6">
                  <c:v>-3.2779100283104001</c:v>
                </c:pt>
                <c:pt idx="7">
                  <c:v>-3.86302795347672</c:v>
                </c:pt>
                <c:pt idx="8">
                  <c:v>-3.3694330438047801</c:v>
                </c:pt>
                <c:pt idx="9">
                  <c:v>-1.96611317350763</c:v>
                </c:pt>
                <c:pt idx="10">
                  <c:v>-2.4043163125929601</c:v>
                </c:pt>
                <c:pt idx="11">
                  <c:v>-2.9337018721777599</c:v>
                </c:pt>
                <c:pt idx="12">
                  <c:v>-3.1879172722263101</c:v>
                </c:pt>
                <c:pt idx="13">
                  <c:v>-2.5318179732244501</c:v>
                </c:pt>
                <c:pt idx="14">
                  <c:v>-2.8810720281730999</c:v>
                </c:pt>
                <c:pt idx="15">
                  <c:v>-2.6388219425353299</c:v>
                </c:pt>
                <c:pt idx="16">
                  <c:v>-5.0596110069250502</c:v>
                </c:pt>
                <c:pt idx="17">
                  <c:v>1.5415212753790699</c:v>
                </c:pt>
                <c:pt idx="18">
                  <c:v>-0.582828049049681</c:v>
                </c:pt>
                <c:pt idx="19">
                  <c:v>-3.36245958141533</c:v>
                </c:pt>
                <c:pt idx="20">
                  <c:v>-4.46104764325377</c:v>
                </c:pt>
                <c:pt idx="21">
                  <c:v>-2.82606765801351</c:v>
                </c:pt>
                <c:pt idx="22">
                  <c:v>-2.9029080379944601</c:v>
                </c:pt>
                <c:pt idx="23">
                  <c:v>-1.25146305552875</c:v>
                </c:pt>
                <c:pt idx="24">
                  <c:v>-2.6145822881077398</c:v>
                </c:pt>
                <c:pt idx="25">
                  <c:v>-4.3552419804787901</c:v>
                </c:pt>
                <c:pt idx="26">
                  <c:v>-2.3571128793382199</c:v>
                </c:pt>
                <c:pt idx="27">
                  <c:v>-3.8249600315712899</c:v>
                </c:pt>
                <c:pt idx="28">
                  <c:v>-3.6667529192505302</c:v>
                </c:pt>
                <c:pt idx="29">
                  <c:v>-3.5537997442808398</c:v>
                </c:pt>
              </c:numCache>
            </c:numRef>
          </c:yVal>
          <c:smooth val="0"/>
          <c:extLst>
            <c:ext xmlns:c16="http://schemas.microsoft.com/office/drawing/2014/chart" uri="{C3380CC4-5D6E-409C-BE32-E72D297353CC}">
              <c16:uniqueId val="{00000003-B2E6-4400-98F8-9D500966F045}"/>
            </c:ext>
          </c:extLst>
        </c:ser>
        <c:ser>
          <c:idx val="10"/>
          <c:order val="4"/>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B2E6-4400-98F8-9D500966F045}"/>
            </c:ext>
          </c:extLst>
        </c:ser>
        <c:ser>
          <c:idx val="8"/>
          <c:order val="5"/>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5-B2E6-4400-98F8-9D500966F045}"/>
            </c:ext>
          </c:extLst>
        </c:ser>
        <c:ser>
          <c:idx val="9"/>
          <c:order val="6"/>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6-B2E6-4400-98F8-9D500966F045}"/>
            </c:ext>
          </c:extLst>
        </c:ser>
        <c:ser>
          <c:idx val="6"/>
          <c:order val="7"/>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7-B2E6-4400-98F8-9D500966F045}"/>
            </c:ext>
          </c:extLst>
        </c:ser>
        <c:ser>
          <c:idx val="5"/>
          <c:order val="8"/>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8-B2E6-4400-98F8-9D500966F045}"/>
            </c:ext>
          </c:extLst>
        </c:ser>
        <c:ser>
          <c:idx val="4"/>
          <c:order val="9"/>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9-B2E6-4400-98F8-9D500966F045}"/>
            </c:ext>
          </c:extLst>
        </c:ser>
        <c:ser>
          <c:idx val="1"/>
          <c:order val="10"/>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A-B2E6-4400-98F8-9D500966F045}"/>
            </c:ext>
          </c:extLst>
        </c:ser>
        <c:ser>
          <c:idx val="2"/>
          <c:order val="11"/>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B-B2E6-4400-98F8-9D500966F045}"/>
            </c:ext>
          </c:extLst>
        </c:ser>
        <c:ser>
          <c:idx val="3"/>
          <c:order val="1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C-B2E6-4400-98F8-9D500966F045}"/>
            </c:ext>
          </c:extLst>
        </c:ser>
        <c:ser>
          <c:idx val="0"/>
          <c:order val="1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D-B2E6-4400-98F8-9D500966F045}"/>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US" sz="1800" b="1"/>
              <a:t>Asia</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3523190474229838"/>
          <c:y val="0.17050962379702536"/>
          <c:w val="0.69809805518860724"/>
          <c:h val="0.58995771361913096"/>
        </c:manualLayout>
      </c:layout>
      <c:scatterChart>
        <c:scatterStyle val="lineMarker"/>
        <c:varyColors val="0"/>
        <c:ser>
          <c:idx val="0"/>
          <c:order val="0"/>
          <c:tx>
            <c:strRef>
              <c:f>Asia!$H$1</c:f>
              <c:strCache>
                <c:ptCount val="1"/>
                <c:pt idx="0">
                  <c:v>Median</c:v>
                </c:pt>
              </c:strCache>
            </c:strRef>
          </c:tx>
          <c:spPr>
            <a:ln w="31750" cap="rnd">
              <a:solidFill>
                <a:srgbClr val="FF0000"/>
              </a:solidFill>
              <a:round/>
            </a:ln>
            <a:effectLst/>
          </c:spPr>
          <c:marker>
            <c:symbol val="none"/>
          </c:marker>
          <c:xVal>
            <c:numRef>
              <c:f>Asia!$G$2:$G$101</c:f>
              <c:numCache>
                <c:formatCode>General</c:formatCode>
                <c:ptCount val="100"/>
                <c:pt idx="0">
                  <c:v>0</c:v>
                </c:pt>
                <c:pt idx="1">
                  <c:v>458.20919497138402</c:v>
                </c:pt>
                <c:pt idx="2">
                  <c:v>916.41838994277202</c:v>
                </c:pt>
                <c:pt idx="3">
                  <c:v>1374.6275849141559</c:v>
                </c:pt>
                <c:pt idx="4">
                  <c:v>1832.836779885544</c:v>
                </c:pt>
                <c:pt idx="5">
                  <c:v>2291.0459748569324</c:v>
                </c:pt>
                <c:pt idx="6">
                  <c:v>2749.2551698283164</c:v>
                </c:pt>
                <c:pt idx="7">
                  <c:v>3207.4643647997041</c:v>
                </c:pt>
                <c:pt idx="8">
                  <c:v>3665.6735597710922</c:v>
                </c:pt>
                <c:pt idx="9">
                  <c:v>4123.8827547424407</c:v>
                </c:pt>
                <c:pt idx="10">
                  <c:v>4582.0919497138402</c:v>
                </c:pt>
                <c:pt idx="11">
                  <c:v>5040.3011446852406</c:v>
                </c:pt>
                <c:pt idx="12">
                  <c:v>5498.5103396566001</c:v>
                </c:pt>
                <c:pt idx="13">
                  <c:v>5956.7195346280005</c:v>
                </c:pt>
                <c:pt idx="14">
                  <c:v>6414.9287295994009</c:v>
                </c:pt>
                <c:pt idx="15">
                  <c:v>6873.1379245707603</c:v>
                </c:pt>
                <c:pt idx="16">
                  <c:v>7331.3471195421607</c:v>
                </c:pt>
                <c:pt idx="17">
                  <c:v>7789.5563145135602</c:v>
                </c:pt>
                <c:pt idx="18">
                  <c:v>8247.7655094849197</c:v>
                </c:pt>
                <c:pt idx="19">
                  <c:v>8705.9747044563192</c:v>
                </c:pt>
                <c:pt idx="20">
                  <c:v>9164.1838994277205</c:v>
                </c:pt>
                <c:pt idx="21">
                  <c:v>9622.3930943990799</c:v>
                </c:pt>
                <c:pt idx="22">
                  <c:v>10080.602289370481</c:v>
                </c:pt>
                <c:pt idx="23">
                  <c:v>10538.811484341879</c:v>
                </c:pt>
                <c:pt idx="24">
                  <c:v>10997.02067931324</c:v>
                </c:pt>
                <c:pt idx="25">
                  <c:v>11455.229874284641</c:v>
                </c:pt>
                <c:pt idx="26">
                  <c:v>11913.439069256039</c:v>
                </c:pt>
                <c:pt idx="27">
                  <c:v>12371.6482642274</c:v>
                </c:pt>
                <c:pt idx="28">
                  <c:v>12829.857459198802</c:v>
                </c:pt>
                <c:pt idx="29">
                  <c:v>13288.066654170199</c:v>
                </c:pt>
                <c:pt idx="30">
                  <c:v>13746.275849141561</c:v>
                </c:pt>
                <c:pt idx="31">
                  <c:v>14204.485044112962</c:v>
                </c:pt>
                <c:pt idx="32">
                  <c:v>14662.694239084361</c:v>
                </c:pt>
                <c:pt idx="33">
                  <c:v>15120.903434055721</c:v>
                </c:pt>
                <c:pt idx="34">
                  <c:v>15579.11262902712</c:v>
                </c:pt>
                <c:pt idx="35">
                  <c:v>16037.32182399848</c:v>
                </c:pt>
                <c:pt idx="36">
                  <c:v>16495.531018969879</c:v>
                </c:pt>
                <c:pt idx="37">
                  <c:v>16953.740213941281</c:v>
                </c:pt>
                <c:pt idx="38">
                  <c:v>17411.949408912638</c:v>
                </c:pt>
                <c:pt idx="39">
                  <c:v>17870.15860388404</c:v>
                </c:pt>
                <c:pt idx="40">
                  <c:v>18328.367798855441</c:v>
                </c:pt>
                <c:pt idx="41">
                  <c:v>18786.576993826802</c:v>
                </c:pt>
                <c:pt idx="42">
                  <c:v>19244.786188798204</c:v>
                </c:pt>
                <c:pt idx="43">
                  <c:v>19702.995383769601</c:v>
                </c:pt>
                <c:pt idx="44">
                  <c:v>20161.204578740962</c:v>
                </c:pt>
                <c:pt idx="45">
                  <c:v>20619.413773712364</c:v>
                </c:pt>
                <c:pt idx="46">
                  <c:v>21077.622968683758</c:v>
                </c:pt>
                <c:pt idx="47">
                  <c:v>21535.832163655159</c:v>
                </c:pt>
                <c:pt idx="48">
                  <c:v>21994.041358626524</c:v>
                </c:pt>
                <c:pt idx="49">
                  <c:v>22452.250553597918</c:v>
                </c:pt>
                <c:pt idx="50">
                  <c:v>22910.459748569319</c:v>
                </c:pt>
                <c:pt idx="51">
                  <c:v>23368.668943540684</c:v>
                </c:pt>
                <c:pt idx="52">
                  <c:v>23826.878138512078</c:v>
                </c:pt>
                <c:pt idx="53">
                  <c:v>24285.08733348348</c:v>
                </c:pt>
                <c:pt idx="54">
                  <c:v>24743.296528454845</c:v>
                </c:pt>
                <c:pt idx="55">
                  <c:v>25201.505723426239</c:v>
                </c:pt>
                <c:pt idx="56">
                  <c:v>25659.71491839764</c:v>
                </c:pt>
                <c:pt idx="57">
                  <c:v>26117.924113369041</c:v>
                </c:pt>
                <c:pt idx="58">
                  <c:v>26576.133308340399</c:v>
                </c:pt>
                <c:pt idx="59">
                  <c:v>27034.3425033118</c:v>
                </c:pt>
                <c:pt idx="60">
                  <c:v>27492.551698283201</c:v>
                </c:pt>
                <c:pt idx="61">
                  <c:v>27950.760893254559</c:v>
                </c:pt>
                <c:pt idx="62">
                  <c:v>28408.97008822596</c:v>
                </c:pt>
                <c:pt idx="63">
                  <c:v>28867.179283197362</c:v>
                </c:pt>
                <c:pt idx="64">
                  <c:v>29325.388478168759</c:v>
                </c:pt>
                <c:pt idx="65">
                  <c:v>29783.597673140124</c:v>
                </c:pt>
                <c:pt idx="66">
                  <c:v>30241.806868111518</c:v>
                </c:pt>
                <c:pt idx="67">
                  <c:v>30700.01606308292</c:v>
                </c:pt>
                <c:pt idx="68">
                  <c:v>31158.225258054284</c:v>
                </c:pt>
                <c:pt idx="69">
                  <c:v>31616.434453025679</c:v>
                </c:pt>
                <c:pt idx="70">
                  <c:v>32074.64364799708</c:v>
                </c:pt>
                <c:pt idx="71">
                  <c:v>32532.852842968445</c:v>
                </c:pt>
                <c:pt idx="72">
                  <c:v>32991.062037939839</c:v>
                </c:pt>
                <c:pt idx="73">
                  <c:v>33449.27123291124</c:v>
                </c:pt>
                <c:pt idx="74">
                  <c:v>33907.480427882641</c:v>
                </c:pt>
                <c:pt idx="75">
                  <c:v>34365.689622853999</c:v>
                </c:pt>
                <c:pt idx="76">
                  <c:v>34823.8988178254</c:v>
                </c:pt>
                <c:pt idx="77">
                  <c:v>35282.108012796802</c:v>
                </c:pt>
                <c:pt idx="78">
                  <c:v>35740.317207768159</c:v>
                </c:pt>
                <c:pt idx="79">
                  <c:v>36198.526402739561</c:v>
                </c:pt>
                <c:pt idx="80">
                  <c:v>36656.735597710962</c:v>
                </c:pt>
                <c:pt idx="81">
                  <c:v>37114.944792682363</c:v>
                </c:pt>
                <c:pt idx="82">
                  <c:v>37573.153987653721</c:v>
                </c:pt>
                <c:pt idx="83">
                  <c:v>38031.363182625122</c:v>
                </c:pt>
                <c:pt idx="84">
                  <c:v>38489.572377596523</c:v>
                </c:pt>
                <c:pt idx="85">
                  <c:v>38947.781572567881</c:v>
                </c:pt>
                <c:pt idx="86">
                  <c:v>39405.990767539282</c:v>
                </c:pt>
                <c:pt idx="87">
                  <c:v>39864.199962510684</c:v>
                </c:pt>
                <c:pt idx="88">
                  <c:v>40322.409157481998</c:v>
                </c:pt>
                <c:pt idx="89">
                  <c:v>40780.618352453203</c:v>
                </c:pt>
                <c:pt idx="90">
                  <c:v>41238.8275474248</c:v>
                </c:pt>
                <c:pt idx="91">
                  <c:v>41697.036742396005</c:v>
                </c:pt>
                <c:pt idx="92">
                  <c:v>42155.245937367603</c:v>
                </c:pt>
                <c:pt idx="93">
                  <c:v>42613.4551323388</c:v>
                </c:pt>
                <c:pt idx="94">
                  <c:v>43071.664327309998</c:v>
                </c:pt>
                <c:pt idx="95">
                  <c:v>43529.873522281603</c:v>
                </c:pt>
                <c:pt idx="96">
                  <c:v>43988.082717252801</c:v>
                </c:pt>
                <c:pt idx="97">
                  <c:v>44446.291912224406</c:v>
                </c:pt>
                <c:pt idx="98">
                  <c:v>44904.501107195603</c:v>
                </c:pt>
                <c:pt idx="99">
                  <c:v>45362.710302167208</c:v>
                </c:pt>
              </c:numCache>
            </c:numRef>
          </c:xVal>
          <c:yVal>
            <c:numRef>
              <c:f>Asia!$H$2:$H$101</c:f>
              <c:numCache>
                <c:formatCode>General</c:formatCode>
                <c:ptCount val="100"/>
                <c:pt idx="0">
                  <c:v>238408.60498176402</c:v>
                </c:pt>
                <c:pt idx="1">
                  <c:v>238408.60498176402</c:v>
                </c:pt>
                <c:pt idx="2">
                  <c:v>238408.60498176402</c:v>
                </c:pt>
                <c:pt idx="3">
                  <c:v>238408.60498176402</c:v>
                </c:pt>
                <c:pt idx="4">
                  <c:v>238408.60498176402</c:v>
                </c:pt>
                <c:pt idx="5">
                  <c:v>238408.60498176402</c:v>
                </c:pt>
                <c:pt idx="6">
                  <c:v>238408.60498176402</c:v>
                </c:pt>
                <c:pt idx="7">
                  <c:v>238408.60498176402</c:v>
                </c:pt>
                <c:pt idx="8">
                  <c:v>238408.60498176402</c:v>
                </c:pt>
                <c:pt idx="9">
                  <c:v>238408.60498176402</c:v>
                </c:pt>
                <c:pt idx="10">
                  <c:v>238408.60498176402</c:v>
                </c:pt>
                <c:pt idx="11">
                  <c:v>238408.60498176402</c:v>
                </c:pt>
                <c:pt idx="12">
                  <c:v>238408.60498176402</c:v>
                </c:pt>
                <c:pt idx="13">
                  <c:v>238408.60498176402</c:v>
                </c:pt>
                <c:pt idx="14">
                  <c:v>238408.60498176402</c:v>
                </c:pt>
                <c:pt idx="15">
                  <c:v>238408.60498176402</c:v>
                </c:pt>
                <c:pt idx="16">
                  <c:v>238408.60498176402</c:v>
                </c:pt>
                <c:pt idx="17">
                  <c:v>238408.60498176402</c:v>
                </c:pt>
                <c:pt idx="18">
                  <c:v>238408.60498176402</c:v>
                </c:pt>
                <c:pt idx="19">
                  <c:v>238408.60498176402</c:v>
                </c:pt>
                <c:pt idx="20">
                  <c:v>238408.60498176402</c:v>
                </c:pt>
                <c:pt idx="21">
                  <c:v>238408.60498176402</c:v>
                </c:pt>
                <c:pt idx="22">
                  <c:v>238408.60498176402</c:v>
                </c:pt>
                <c:pt idx="23">
                  <c:v>238408.60498176402</c:v>
                </c:pt>
                <c:pt idx="24">
                  <c:v>238384.90262373403</c:v>
                </c:pt>
                <c:pt idx="25">
                  <c:v>238343.26973389401</c:v>
                </c:pt>
                <c:pt idx="26">
                  <c:v>237744.84809290004</c:v>
                </c:pt>
                <c:pt idx="27">
                  <c:v>237591.76899904202</c:v>
                </c:pt>
                <c:pt idx="28">
                  <c:v>236823.30873630999</c:v>
                </c:pt>
                <c:pt idx="29">
                  <c:v>236334.19509325799</c:v>
                </c:pt>
                <c:pt idx="30">
                  <c:v>235456.52351272802</c:v>
                </c:pt>
                <c:pt idx="31">
                  <c:v>234781.860819272</c:v>
                </c:pt>
                <c:pt idx="32">
                  <c:v>233276.00068288602</c:v>
                </c:pt>
                <c:pt idx="33">
                  <c:v>231774.853682716</c:v>
                </c:pt>
                <c:pt idx="34">
                  <c:v>229719.55839140801</c:v>
                </c:pt>
                <c:pt idx="35">
                  <c:v>226960.89367574599</c:v>
                </c:pt>
                <c:pt idx="36">
                  <c:v>223523.97173040599</c:v>
                </c:pt>
                <c:pt idx="37">
                  <c:v>219752.49529491202</c:v>
                </c:pt>
                <c:pt idx="38">
                  <c:v>215541.524015056</c:v>
                </c:pt>
                <c:pt idx="39">
                  <c:v>210055.764469708</c:v>
                </c:pt>
                <c:pt idx="40">
                  <c:v>204764.54099591001</c:v>
                </c:pt>
                <c:pt idx="41">
                  <c:v>197411.88076815841</c:v>
                </c:pt>
                <c:pt idx="42">
                  <c:v>189801.36273993342</c:v>
                </c:pt>
                <c:pt idx="43">
                  <c:v>182286.59523460601</c:v>
                </c:pt>
                <c:pt idx="44">
                  <c:v>173795.26738772602</c:v>
                </c:pt>
                <c:pt idx="45">
                  <c:v>165319.071642544</c:v>
                </c:pt>
                <c:pt idx="46">
                  <c:v>155728.73380206281</c:v>
                </c:pt>
                <c:pt idx="47">
                  <c:v>147174.37867614362</c:v>
                </c:pt>
                <c:pt idx="48">
                  <c:v>139355.03744117019</c:v>
                </c:pt>
                <c:pt idx="49">
                  <c:v>130014.04166676241</c:v>
                </c:pt>
                <c:pt idx="50">
                  <c:v>124314.4562132416</c:v>
                </c:pt>
                <c:pt idx="51">
                  <c:v>117591.41110863401</c:v>
                </c:pt>
                <c:pt idx="52">
                  <c:v>110019.5270803226</c:v>
                </c:pt>
                <c:pt idx="53">
                  <c:v>104644.07314824841</c:v>
                </c:pt>
                <c:pt idx="54">
                  <c:v>99817.174227159805</c:v>
                </c:pt>
                <c:pt idx="55">
                  <c:v>95370.9908726024</c:v>
                </c:pt>
                <c:pt idx="56">
                  <c:v>91379.729393513204</c:v>
                </c:pt>
                <c:pt idx="57">
                  <c:v>88331.891770318194</c:v>
                </c:pt>
                <c:pt idx="58">
                  <c:v>85277.152581756411</c:v>
                </c:pt>
                <c:pt idx="59">
                  <c:v>82576.673742909203</c:v>
                </c:pt>
                <c:pt idx="60">
                  <c:v>80406.437895786206</c:v>
                </c:pt>
                <c:pt idx="61">
                  <c:v>78688.299148040605</c:v>
                </c:pt>
                <c:pt idx="62">
                  <c:v>77284.254017640807</c:v>
                </c:pt>
                <c:pt idx="63">
                  <c:v>75932.592190401803</c:v>
                </c:pt>
                <c:pt idx="64">
                  <c:v>74126.296741993807</c:v>
                </c:pt>
                <c:pt idx="65">
                  <c:v>72815.849718489</c:v>
                </c:pt>
                <c:pt idx="66">
                  <c:v>71389.479997332601</c:v>
                </c:pt>
                <c:pt idx="67">
                  <c:v>69819.929728618401</c:v>
                </c:pt>
                <c:pt idx="68">
                  <c:v>68312.451009728204</c:v>
                </c:pt>
                <c:pt idx="69">
                  <c:v>66716.696531032998</c:v>
                </c:pt>
                <c:pt idx="70">
                  <c:v>65204.152384221197</c:v>
                </c:pt>
                <c:pt idx="71">
                  <c:v>63859.280091613604</c:v>
                </c:pt>
                <c:pt idx="72">
                  <c:v>62469.0550382398</c:v>
                </c:pt>
                <c:pt idx="73">
                  <c:v>60830.757407916004</c:v>
                </c:pt>
                <c:pt idx="74">
                  <c:v>59131.745941315203</c:v>
                </c:pt>
                <c:pt idx="75">
                  <c:v>57445.117117816808</c:v>
                </c:pt>
                <c:pt idx="76">
                  <c:v>55573.264931829202</c:v>
                </c:pt>
                <c:pt idx="77">
                  <c:v>53411.262257114999</c:v>
                </c:pt>
                <c:pt idx="78">
                  <c:v>50589.991755573603</c:v>
                </c:pt>
                <c:pt idx="79">
                  <c:v>47718.916004462204</c:v>
                </c:pt>
                <c:pt idx="80">
                  <c:v>44794.877428330801</c:v>
                </c:pt>
                <c:pt idx="81">
                  <c:v>41702.473573430601</c:v>
                </c:pt>
                <c:pt idx="82">
                  <c:v>38042.675221251004</c:v>
                </c:pt>
                <c:pt idx="83">
                  <c:v>35150.680977193006</c:v>
                </c:pt>
                <c:pt idx="84">
                  <c:v>31848.788554676801</c:v>
                </c:pt>
                <c:pt idx="85">
                  <c:v>28988.124067097</c:v>
                </c:pt>
                <c:pt idx="86">
                  <c:v>25798.485295417799</c:v>
                </c:pt>
                <c:pt idx="87">
                  <c:v>22466.408474192602</c:v>
                </c:pt>
                <c:pt idx="88">
                  <c:v>20097.439300449998</c:v>
                </c:pt>
                <c:pt idx="89">
                  <c:v>17886.120038151043</c:v>
                </c:pt>
                <c:pt idx="90">
                  <c:v>16417.129312270463</c:v>
                </c:pt>
                <c:pt idx="91">
                  <c:v>15015.574517589919</c:v>
                </c:pt>
                <c:pt idx="92">
                  <c:v>13842.268655526241</c:v>
                </c:pt>
                <c:pt idx="93">
                  <c:v>13010.612944153079</c:v>
                </c:pt>
                <c:pt idx="94">
                  <c:v>12276.833103758881</c:v>
                </c:pt>
                <c:pt idx="95">
                  <c:v>11568.19148801076</c:v>
                </c:pt>
                <c:pt idx="96">
                  <c:v>11038.6609222185</c:v>
                </c:pt>
                <c:pt idx="97">
                  <c:v>10548.191854602019</c:v>
                </c:pt>
                <c:pt idx="98">
                  <c:v>10086.38347777182</c:v>
                </c:pt>
              </c:numCache>
            </c:numRef>
          </c:yVal>
          <c:smooth val="0"/>
          <c:extLst>
            <c:ext xmlns:c16="http://schemas.microsoft.com/office/drawing/2014/chart" uri="{C3380CC4-5D6E-409C-BE32-E72D297353CC}">
              <c16:uniqueId val="{00000000-EADE-4128-852F-CB991A2E889B}"/>
            </c:ext>
          </c:extLst>
        </c:ser>
        <c:ser>
          <c:idx val="1"/>
          <c:order val="1"/>
          <c:tx>
            <c:strRef>
              <c:f>Asia!$I$1</c:f>
              <c:strCache>
                <c:ptCount val="1"/>
                <c:pt idx="0">
                  <c:v>Upper 95%</c:v>
                </c:pt>
              </c:strCache>
            </c:strRef>
          </c:tx>
          <c:spPr>
            <a:ln w="15875" cap="rnd">
              <a:solidFill>
                <a:srgbClr val="FF0000"/>
              </a:solidFill>
              <a:prstDash val="dash"/>
              <a:round/>
            </a:ln>
            <a:effectLst/>
          </c:spPr>
          <c:marker>
            <c:symbol val="none"/>
          </c:marker>
          <c:xVal>
            <c:numRef>
              <c:f>Asia!$G$2:$G$101</c:f>
              <c:numCache>
                <c:formatCode>General</c:formatCode>
                <c:ptCount val="100"/>
                <c:pt idx="0">
                  <c:v>0</c:v>
                </c:pt>
                <c:pt idx="1">
                  <c:v>458.20919497138402</c:v>
                </c:pt>
                <c:pt idx="2">
                  <c:v>916.41838994277202</c:v>
                </c:pt>
                <c:pt idx="3">
                  <c:v>1374.6275849141559</c:v>
                </c:pt>
                <c:pt idx="4">
                  <c:v>1832.836779885544</c:v>
                </c:pt>
                <c:pt idx="5">
                  <c:v>2291.0459748569324</c:v>
                </c:pt>
                <c:pt idx="6">
                  <c:v>2749.2551698283164</c:v>
                </c:pt>
                <c:pt idx="7">
                  <c:v>3207.4643647997041</c:v>
                </c:pt>
                <c:pt idx="8">
                  <c:v>3665.6735597710922</c:v>
                </c:pt>
                <c:pt idx="9">
                  <c:v>4123.8827547424407</c:v>
                </c:pt>
                <c:pt idx="10">
                  <c:v>4582.0919497138402</c:v>
                </c:pt>
                <c:pt idx="11">
                  <c:v>5040.3011446852406</c:v>
                </c:pt>
                <c:pt idx="12">
                  <c:v>5498.5103396566001</c:v>
                </c:pt>
                <c:pt idx="13">
                  <c:v>5956.7195346280005</c:v>
                </c:pt>
                <c:pt idx="14">
                  <c:v>6414.9287295994009</c:v>
                </c:pt>
                <c:pt idx="15">
                  <c:v>6873.1379245707603</c:v>
                </c:pt>
                <c:pt idx="16">
                  <c:v>7331.3471195421607</c:v>
                </c:pt>
                <c:pt idx="17">
                  <c:v>7789.5563145135602</c:v>
                </c:pt>
                <c:pt idx="18">
                  <c:v>8247.7655094849197</c:v>
                </c:pt>
                <c:pt idx="19">
                  <c:v>8705.9747044563192</c:v>
                </c:pt>
                <c:pt idx="20">
                  <c:v>9164.1838994277205</c:v>
                </c:pt>
                <c:pt idx="21">
                  <c:v>9622.3930943990799</c:v>
                </c:pt>
                <c:pt idx="22">
                  <c:v>10080.602289370481</c:v>
                </c:pt>
                <c:pt idx="23">
                  <c:v>10538.811484341879</c:v>
                </c:pt>
                <c:pt idx="24">
                  <c:v>10997.02067931324</c:v>
                </c:pt>
                <c:pt idx="25">
                  <c:v>11455.229874284641</c:v>
                </c:pt>
                <c:pt idx="26">
                  <c:v>11913.439069256039</c:v>
                </c:pt>
                <c:pt idx="27">
                  <c:v>12371.6482642274</c:v>
                </c:pt>
                <c:pt idx="28">
                  <c:v>12829.857459198802</c:v>
                </c:pt>
                <c:pt idx="29">
                  <c:v>13288.066654170199</c:v>
                </c:pt>
                <c:pt idx="30">
                  <c:v>13746.275849141561</c:v>
                </c:pt>
                <c:pt idx="31">
                  <c:v>14204.485044112962</c:v>
                </c:pt>
                <c:pt idx="32">
                  <c:v>14662.694239084361</c:v>
                </c:pt>
                <c:pt idx="33">
                  <c:v>15120.903434055721</c:v>
                </c:pt>
                <c:pt idx="34">
                  <c:v>15579.11262902712</c:v>
                </c:pt>
                <c:pt idx="35">
                  <c:v>16037.32182399848</c:v>
                </c:pt>
                <c:pt idx="36">
                  <c:v>16495.531018969879</c:v>
                </c:pt>
                <c:pt idx="37">
                  <c:v>16953.740213941281</c:v>
                </c:pt>
                <c:pt idx="38">
                  <c:v>17411.949408912638</c:v>
                </c:pt>
                <c:pt idx="39">
                  <c:v>17870.15860388404</c:v>
                </c:pt>
                <c:pt idx="40">
                  <c:v>18328.367798855441</c:v>
                </c:pt>
                <c:pt idx="41">
                  <c:v>18786.576993826802</c:v>
                </c:pt>
                <c:pt idx="42">
                  <c:v>19244.786188798204</c:v>
                </c:pt>
                <c:pt idx="43">
                  <c:v>19702.995383769601</c:v>
                </c:pt>
                <c:pt idx="44">
                  <c:v>20161.204578740962</c:v>
                </c:pt>
                <c:pt idx="45">
                  <c:v>20619.413773712364</c:v>
                </c:pt>
                <c:pt idx="46">
                  <c:v>21077.622968683758</c:v>
                </c:pt>
                <c:pt idx="47">
                  <c:v>21535.832163655159</c:v>
                </c:pt>
                <c:pt idx="48">
                  <c:v>21994.041358626524</c:v>
                </c:pt>
                <c:pt idx="49">
                  <c:v>22452.250553597918</c:v>
                </c:pt>
                <c:pt idx="50">
                  <c:v>22910.459748569319</c:v>
                </c:pt>
                <c:pt idx="51">
                  <c:v>23368.668943540684</c:v>
                </c:pt>
                <c:pt idx="52">
                  <c:v>23826.878138512078</c:v>
                </c:pt>
                <c:pt idx="53">
                  <c:v>24285.08733348348</c:v>
                </c:pt>
                <c:pt idx="54">
                  <c:v>24743.296528454845</c:v>
                </c:pt>
                <c:pt idx="55">
                  <c:v>25201.505723426239</c:v>
                </c:pt>
                <c:pt idx="56">
                  <c:v>25659.71491839764</c:v>
                </c:pt>
                <c:pt idx="57">
                  <c:v>26117.924113369041</c:v>
                </c:pt>
                <c:pt idx="58">
                  <c:v>26576.133308340399</c:v>
                </c:pt>
                <c:pt idx="59">
                  <c:v>27034.3425033118</c:v>
                </c:pt>
                <c:pt idx="60">
                  <c:v>27492.551698283201</c:v>
                </c:pt>
                <c:pt idx="61">
                  <c:v>27950.760893254559</c:v>
                </c:pt>
                <c:pt idx="62">
                  <c:v>28408.97008822596</c:v>
                </c:pt>
                <c:pt idx="63">
                  <c:v>28867.179283197362</c:v>
                </c:pt>
                <c:pt idx="64">
                  <c:v>29325.388478168759</c:v>
                </c:pt>
                <c:pt idx="65">
                  <c:v>29783.597673140124</c:v>
                </c:pt>
                <c:pt idx="66">
                  <c:v>30241.806868111518</c:v>
                </c:pt>
                <c:pt idx="67">
                  <c:v>30700.01606308292</c:v>
                </c:pt>
                <c:pt idx="68">
                  <c:v>31158.225258054284</c:v>
                </c:pt>
                <c:pt idx="69">
                  <c:v>31616.434453025679</c:v>
                </c:pt>
                <c:pt idx="70">
                  <c:v>32074.64364799708</c:v>
                </c:pt>
                <c:pt idx="71">
                  <c:v>32532.852842968445</c:v>
                </c:pt>
                <c:pt idx="72">
                  <c:v>32991.062037939839</c:v>
                </c:pt>
                <c:pt idx="73">
                  <c:v>33449.27123291124</c:v>
                </c:pt>
                <c:pt idx="74">
                  <c:v>33907.480427882641</c:v>
                </c:pt>
                <c:pt idx="75">
                  <c:v>34365.689622853999</c:v>
                </c:pt>
                <c:pt idx="76">
                  <c:v>34823.8988178254</c:v>
                </c:pt>
                <c:pt idx="77">
                  <c:v>35282.108012796802</c:v>
                </c:pt>
                <c:pt idx="78">
                  <c:v>35740.317207768159</c:v>
                </c:pt>
                <c:pt idx="79">
                  <c:v>36198.526402739561</c:v>
                </c:pt>
                <c:pt idx="80">
                  <c:v>36656.735597710962</c:v>
                </c:pt>
                <c:pt idx="81">
                  <c:v>37114.944792682363</c:v>
                </c:pt>
                <c:pt idx="82">
                  <c:v>37573.153987653721</c:v>
                </c:pt>
                <c:pt idx="83">
                  <c:v>38031.363182625122</c:v>
                </c:pt>
                <c:pt idx="84">
                  <c:v>38489.572377596523</c:v>
                </c:pt>
                <c:pt idx="85">
                  <c:v>38947.781572567881</c:v>
                </c:pt>
                <c:pt idx="86">
                  <c:v>39405.990767539282</c:v>
                </c:pt>
                <c:pt idx="87">
                  <c:v>39864.199962510684</c:v>
                </c:pt>
                <c:pt idx="88">
                  <c:v>40322.409157481998</c:v>
                </c:pt>
                <c:pt idx="89">
                  <c:v>40780.618352453203</c:v>
                </c:pt>
                <c:pt idx="90">
                  <c:v>41238.8275474248</c:v>
                </c:pt>
                <c:pt idx="91">
                  <c:v>41697.036742396005</c:v>
                </c:pt>
                <c:pt idx="92">
                  <c:v>42155.245937367603</c:v>
                </c:pt>
                <c:pt idx="93">
                  <c:v>42613.4551323388</c:v>
                </c:pt>
                <c:pt idx="94">
                  <c:v>43071.664327309998</c:v>
                </c:pt>
                <c:pt idx="95">
                  <c:v>43529.873522281603</c:v>
                </c:pt>
                <c:pt idx="96">
                  <c:v>43988.082717252801</c:v>
                </c:pt>
                <c:pt idx="97">
                  <c:v>44446.291912224406</c:v>
                </c:pt>
                <c:pt idx="98">
                  <c:v>44904.501107195603</c:v>
                </c:pt>
                <c:pt idx="99">
                  <c:v>45362.710302167208</c:v>
                </c:pt>
              </c:numCache>
            </c:numRef>
          </c:xVal>
          <c:yVal>
            <c:numRef>
              <c:f>Asia!$I$2:$I$101</c:f>
              <c:numCache>
                <c:formatCode>General</c:formatCode>
                <c:ptCount val="100"/>
                <c:pt idx="0">
                  <c:v>1574951.4847399578</c:v>
                </c:pt>
                <c:pt idx="1">
                  <c:v>1574951.4847399578</c:v>
                </c:pt>
                <c:pt idx="2">
                  <c:v>1574951.4847399578</c:v>
                </c:pt>
                <c:pt idx="3">
                  <c:v>1574951.4847399578</c:v>
                </c:pt>
                <c:pt idx="4">
                  <c:v>1574951.4847399578</c:v>
                </c:pt>
                <c:pt idx="5">
                  <c:v>1574951.4847399578</c:v>
                </c:pt>
                <c:pt idx="6">
                  <c:v>1574951.4847399578</c:v>
                </c:pt>
                <c:pt idx="7">
                  <c:v>1574951.4847399578</c:v>
                </c:pt>
                <c:pt idx="8">
                  <c:v>1574951.4847399578</c:v>
                </c:pt>
                <c:pt idx="9">
                  <c:v>1574951.4847399578</c:v>
                </c:pt>
                <c:pt idx="10">
                  <c:v>1574951.4847399578</c:v>
                </c:pt>
                <c:pt idx="11">
                  <c:v>1574951.4847399578</c:v>
                </c:pt>
                <c:pt idx="12">
                  <c:v>1574951.4847399578</c:v>
                </c:pt>
                <c:pt idx="13">
                  <c:v>1574951.4847399578</c:v>
                </c:pt>
                <c:pt idx="14">
                  <c:v>1574951.4847399578</c:v>
                </c:pt>
                <c:pt idx="15">
                  <c:v>1574951.4847399578</c:v>
                </c:pt>
                <c:pt idx="16">
                  <c:v>1574951.4847399578</c:v>
                </c:pt>
                <c:pt idx="17">
                  <c:v>1574951.4847399578</c:v>
                </c:pt>
                <c:pt idx="18">
                  <c:v>1574951.4847399578</c:v>
                </c:pt>
                <c:pt idx="19">
                  <c:v>1574951.4847399578</c:v>
                </c:pt>
                <c:pt idx="20">
                  <c:v>1574951.4847399578</c:v>
                </c:pt>
                <c:pt idx="21">
                  <c:v>1574951.4847399578</c:v>
                </c:pt>
                <c:pt idx="22">
                  <c:v>1574951.4847399578</c:v>
                </c:pt>
                <c:pt idx="23">
                  <c:v>1574951.4847399578</c:v>
                </c:pt>
                <c:pt idx="24">
                  <c:v>1574951.4847399578</c:v>
                </c:pt>
                <c:pt idx="25">
                  <c:v>1574595.139791098</c:v>
                </c:pt>
                <c:pt idx="26">
                  <c:v>1574595.139791098</c:v>
                </c:pt>
                <c:pt idx="27">
                  <c:v>1572723.5456417622</c:v>
                </c:pt>
                <c:pt idx="28">
                  <c:v>1572723.5456417622</c:v>
                </c:pt>
                <c:pt idx="29">
                  <c:v>1572723.5456417622</c:v>
                </c:pt>
                <c:pt idx="30">
                  <c:v>1572723.5456417622</c:v>
                </c:pt>
                <c:pt idx="31">
                  <c:v>1566044.0721669002</c:v>
                </c:pt>
                <c:pt idx="32">
                  <c:v>1561206.3188807061</c:v>
                </c:pt>
                <c:pt idx="33">
                  <c:v>1552527.992025472</c:v>
                </c:pt>
                <c:pt idx="34">
                  <c:v>1535575.9471599939</c:v>
                </c:pt>
                <c:pt idx="35">
                  <c:v>1520807.962490744</c:v>
                </c:pt>
                <c:pt idx="36">
                  <c:v>1495730.315951376</c:v>
                </c:pt>
                <c:pt idx="37">
                  <c:v>1484062.49840566</c:v>
                </c:pt>
                <c:pt idx="38">
                  <c:v>1468141.328240504</c:v>
                </c:pt>
                <c:pt idx="39">
                  <c:v>1453595.143019584</c:v>
                </c:pt>
                <c:pt idx="40">
                  <c:v>1416754.7906386699</c:v>
                </c:pt>
                <c:pt idx="41">
                  <c:v>1394682.4311302742</c:v>
                </c:pt>
                <c:pt idx="42">
                  <c:v>1351385.4588963881</c:v>
                </c:pt>
                <c:pt idx="43">
                  <c:v>1306197.00808355</c:v>
                </c:pt>
                <c:pt idx="44">
                  <c:v>1251351.424714576</c:v>
                </c:pt>
                <c:pt idx="45">
                  <c:v>1202319.486916672</c:v>
                </c:pt>
                <c:pt idx="46">
                  <c:v>1157801.48244463</c:v>
                </c:pt>
                <c:pt idx="47">
                  <c:v>1089595.199194272</c:v>
                </c:pt>
                <c:pt idx="48">
                  <c:v>1028978.5511319321</c:v>
                </c:pt>
                <c:pt idx="49">
                  <c:v>957802.81265142199</c:v>
                </c:pt>
                <c:pt idx="50">
                  <c:v>916829.06656277005</c:v>
                </c:pt>
                <c:pt idx="51">
                  <c:v>849920.28659452405</c:v>
                </c:pt>
                <c:pt idx="52">
                  <c:v>798639.69774398406</c:v>
                </c:pt>
                <c:pt idx="53">
                  <c:v>733025.85307990003</c:v>
                </c:pt>
                <c:pt idx="54">
                  <c:v>664762.72901971405</c:v>
                </c:pt>
                <c:pt idx="55">
                  <c:v>578690.56763221999</c:v>
                </c:pt>
                <c:pt idx="56">
                  <c:v>507790.93108723999</c:v>
                </c:pt>
                <c:pt idx="57">
                  <c:v>482179.10109261202</c:v>
                </c:pt>
                <c:pt idx="58">
                  <c:v>450539.44222888001</c:v>
                </c:pt>
                <c:pt idx="59">
                  <c:v>418727.54599853797</c:v>
                </c:pt>
                <c:pt idx="60">
                  <c:v>398075.86189455801</c:v>
                </c:pt>
                <c:pt idx="61">
                  <c:v>385061.53366525</c:v>
                </c:pt>
                <c:pt idx="62">
                  <c:v>374405.567912506</c:v>
                </c:pt>
                <c:pt idx="63">
                  <c:v>364015.38765518798</c:v>
                </c:pt>
                <c:pt idx="64">
                  <c:v>356897.57623852004</c:v>
                </c:pt>
                <c:pt idx="65">
                  <c:v>345684.96474681597</c:v>
                </c:pt>
                <c:pt idx="66">
                  <c:v>338374.11144666403</c:v>
                </c:pt>
                <c:pt idx="67">
                  <c:v>332462.411841764</c:v>
                </c:pt>
                <c:pt idx="68">
                  <c:v>321787.29836951202</c:v>
                </c:pt>
                <c:pt idx="69">
                  <c:v>318781.26410245203</c:v>
                </c:pt>
                <c:pt idx="70">
                  <c:v>308790.092313628</c:v>
                </c:pt>
                <c:pt idx="71">
                  <c:v>302315.40005881799</c:v>
                </c:pt>
                <c:pt idx="72">
                  <c:v>299153.04143787402</c:v>
                </c:pt>
                <c:pt idx="73">
                  <c:v>296826.687248884</c:v>
                </c:pt>
                <c:pt idx="74">
                  <c:v>288713.43794347602</c:v>
                </c:pt>
                <c:pt idx="75">
                  <c:v>282599.66475270403</c:v>
                </c:pt>
                <c:pt idx="76">
                  <c:v>276432.40587021201</c:v>
                </c:pt>
                <c:pt idx="77">
                  <c:v>272031.34235645802</c:v>
                </c:pt>
                <c:pt idx="78">
                  <c:v>268041.05237515405</c:v>
                </c:pt>
                <c:pt idx="79">
                  <c:v>263582.89957241202</c:v>
                </c:pt>
                <c:pt idx="80">
                  <c:v>258953.11132867201</c:v>
                </c:pt>
                <c:pt idx="81">
                  <c:v>249907.80062548202</c:v>
                </c:pt>
                <c:pt idx="82">
                  <c:v>238730.67399619403</c:v>
                </c:pt>
                <c:pt idx="83">
                  <c:v>231018.07491629804</c:v>
                </c:pt>
                <c:pt idx="84">
                  <c:v>223683.24854641801</c:v>
                </c:pt>
                <c:pt idx="85">
                  <c:v>220097.55759426401</c:v>
                </c:pt>
                <c:pt idx="86">
                  <c:v>213482.92149649002</c:v>
                </c:pt>
                <c:pt idx="87">
                  <c:v>204943.901673438</c:v>
                </c:pt>
                <c:pt idx="88">
                  <c:v>197937.9447883034</c:v>
                </c:pt>
                <c:pt idx="89">
                  <c:v>186100.02871609523</c:v>
                </c:pt>
                <c:pt idx="90">
                  <c:v>175145.67326204819</c:v>
                </c:pt>
                <c:pt idx="91">
                  <c:v>165054.17192547102</c:v>
                </c:pt>
                <c:pt idx="92">
                  <c:v>155735.94844202002</c:v>
                </c:pt>
                <c:pt idx="93">
                  <c:v>146294.46570605741</c:v>
                </c:pt>
                <c:pt idx="94">
                  <c:v>139255.91930875622</c:v>
                </c:pt>
                <c:pt idx="95">
                  <c:v>128591.53087528121</c:v>
                </c:pt>
                <c:pt idx="96">
                  <c:v>119127.43603272561</c:v>
                </c:pt>
                <c:pt idx="97">
                  <c:v>107928.0236818674</c:v>
                </c:pt>
                <c:pt idx="98">
                  <c:v>98354.561487665807</c:v>
                </c:pt>
              </c:numCache>
            </c:numRef>
          </c:yVal>
          <c:smooth val="0"/>
          <c:extLst>
            <c:ext xmlns:c16="http://schemas.microsoft.com/office/drawing/2014/chart" uri="{C3380CC4-5D6E-409C-BE32-E72D297353CC}">
              <c16:uniqueId val="{00000001-EADE-4128-852F-CB991A2E889B}"/>
            </c:ext>
          </c:extLst>
        </c:ser>
        <c:ser>
          <c:idx val="2"/>
          <c:order val="2"/>
          <c:tx>
            <c:strRef>
              <c:f>Asia!$J$1</c:f>
              <c:strCache>
                <c:ptCount val="1"/>
                <c:pt idx="0">
                  <c:v>Lower 95%</c:v>
                </c:pt>
              </c:strCache>
            </c:strRef>
          </c:tx>
          <c:spPr>
            <a:ln w="19050" cap="rnd">
              <a:solidFill>
                <a:srgbClr val="FF0000"/>
              </a:solidFill>
              <a:prstDash val="dash"/>
              <a:round/>
            </a:ln>
            <a:effectLst/>
          </c:spPr>
          <c:marker>
            <c:symbol val="none"/>
          </c:marker>
          <c:xVal>
            <c:numRef>
              <c:f>Asia!$G$2:$G$101</c:f>
              <c:numCache>
                <c:formatCode>General</c:formatCode>
                <c:ptCount val="100"/>
                <c:pt idx="0">
                  <c:v>0</c:v>
                </c:pt>
                <c:pt idx="1">
                  <c:v>458.20919497138402</c:v>
                </c:pt>
                <c:pt idx="2">
                  <c:v>916.41838994277202</c:v>
                </c:pt>
                <c:pt idx="3">
                  <c:v>1374.6275849141559</c:v>
                </c:pt>
                <c:pt idx="4">
                  <c:v>1832.836779885544</c:v>
                </c:pt>
                <c:pt idx="5">
                  <c:v>2291.0459748569324</c:v>
                </c:pt>
                <c:pt idx="6">
                  <c:v>2749.2551698283164</c:v>
                </c:pt>
                <c:pt idx="7">
                  <c:v>3207.4643647997041</c:v>
                </c:pt>
                <c:pt idx="8">
                  <c:v>3665.6735597710922</c:v>
                </c:pt>
                <c:pt idx="9">
                  <c:v>4123.8827547424407</c:v>
                </c:pt>
                <c:pt idx="10">
                  <c:v>4582.0919497138402</c:v>
                </c:pt>
                <c:pt idx="11">
                  <c:v>5040.3011446852406</c:v>
                </c:pt>
                <c:pt idx="12">
                  <c:v>5498.5103396566001</c:v>
                </c:pt>
                <c:pt idx="13">
                  <c:v>5956.7195346280005</c:v>
                </c:pt>
                <c:pt idx="14">
                  <c:v>6414.9287295994009</c:v>
                </c:pt>
                <c:pt idx="15">
                  <c:v>6873.1379245707603</c:v>
                </c:pt>
                <c:pt idx="16">
                  <c:v>7331.3471195421607</c:v>
                </c:pt>
                <c:pt idx="17">
                  <c:v>7789.5563145135602</c:v>
                </c:pt>
                <c:pt idx="18">
                  <c:v>8247.7655094849197</c:v>
                </c:pt>
                <c:pt idx="19">
                  <c:v>8705.9747044563192</c:v>
                </c:pt>
                <c:pt idx="20">
                  <c:v>9164.1838994277205</c:v>
                </c:pt>
                <c:pt idx="21">
                  <c:v>9622.3930943990799</c:v>
                </c:pt>
                <c:pt idx="22">
                  <c:v>10080.602289370481</c:v>
                </c:pt>
                <c:pt idx="23">
                  <c:v>10538.811484341879</c:v>
                </c:pt>
                <c:pt idx="24">
                  <c:v>10997.02067931324</c:v>
                </c:pt>
                <c:pt idx="25">
                  <c:v>11455.229874284641</c:v>
                </c:pt>
                <c:pt idx="26">
                  <c:v>11913.439069256039</c:v>
                </c:pt>
                <c:pt idx="27">
                  <c:v>12371.6482642274</c:v>
                </c:pt>
                <c:pt idx="28">
                  <c:v>12829.857459198802</c:v>
                </c:pt>
                <c:pt idx="29">
                  <c:v>13288.066654170199</c:v>
                </c:pt>
                <c:pt idx="30">
                  <c:v>13746.275849141561</c:v>
                </c:pt>
                <c:pt idx="31">
                  <c:v>14204.485044112962</c:v>
                </c:pt>
                <c:pt idx="32">
                  <c:v>14662.694239084361</c:v>
                </c:pt>
                <c:pt idx="33">
                  <c:v>15120.903434055721</c:v>
                </c:pt>
                <c:pt idx="34">
                  <c:v>15579.11262902712</c:v>
                </c:pt>
                <c:pt idx="35">
                  <c:v>16037.32182399848</c:v>
                </c:pt>
                <c:pt idx="36">
                  <c:v>16495.531018969879</c:v>
                </c:pt>
                <c:pt idx="37">
                  <c:v>16953.740213941281</c:v>
                </c:pt>
                <c:pt idx="38">
                  <c:v>17411.949408912638</c:v>
                </c:pt>
                <c:pt idx="39">
                  <c:v>17870.15860388404</c:v>
                </c:pt>
                <c:pt idx="40">
                  <c:v>18328.367798855441</c:v>
                </c:pt>
                <c:pt idx="41">
                  <c:v>18786.576993826802</c:v>
                </c:pt>
                <c:pt idx="42">
                  <c:v>19244.786188798204</c:v>
                </c:pt>
                <c:pt idx="43">
                  <c:v>19702.995383769601</c:v>
                </c:pt>
                <c:pt idx="44">
                  <c:v>20161.204578740962</c:v>
                </c:pt>
                <c:pt idx="45">
                  <c:v>20619.413773712364</c:v>
                </c:pt>
                <c:pt idx="46">
                  <c:v>21077.622968683758</c:v>
                </c:pt>
                <c:pt idx="47">
                  <c:v>21535.832163655159</c:v>
                </c:pt>
                <c:pt idx="48">
                  <c:v>21994.041358626524</c:v>
                </c:pt>
                <c:pt idx="49">
                  <c:v>22452.250553597918</c:v>
                </c:pt>
                <c:pt idx="50">
                  <c:v>22910.459748569319</c:v>
                </c:pt>
                <c:pt idx="51">
                  <c:v>23368.668943540684</c:v>
                </c:pt>
                <c:pt idx="52">
                  <c:v>23826.878138512078</c:v>
                </c:pt>
                <c:pt idx="53">
                  <c:v>24285.08733348348</c:v>
                </c:pt>
                <c:pt idx="54">
                  <c:v>24743.296528454845</c:v>
                </c:pt>
                <c:pt idx="55">
                  <c:v>25201.505723426239</c:v>
                </c:pt>
                <c:pt idx="56">
                  <c:v>25659.71491839764</c:v>
                </c:pt>
                <c:pt idx="57">
                  <c:v>26117.924113369041</c:v>
                </c:pt>
                <c:pt idx="58">
                  <c:v>26576.133308340399</c:v>
                </c:pt>
                <c:pt idx="59">
                  <c:v>27034.3425033118</c:v>
                </c:pt>
                <c:pt idx="60">
                  <c:v>27492.551698283201</c:v>
                </c:pt>
                <c:pt idx="61">
                  <c:v>27950.760893254559</c:v>
                </c:pt>
                <c:pt idx="62">
                  <c:v>28408.97008822596</c:v>
                </c:pt>
                <c:pt idx="63">
                  <c:v>28867.179283197362</c:v>
                </c:pt>
                <c:pt idx="64">
                  <c:v>29325.388478168759</c:v>
                </c:pt>
                <c:pt idx="65">
                  <c:v>29783.597673140124</c:v>
                </c:pt>
                <c:pt idx="66">
                  <c:v>30241.806868111518</c:v>
                </c:pt>
                <c:pt idx="67">
                  <c:v>30700.01606308292</c:v>
                </c:pt>
                <c:pt idx="68">
                  <c:v>31158.225258054284</c:v>
                </c:pt>
                <c:pt idx="69">
                  <c:v>31616.434453025679</c:v>
                </c:pt>
                <c:pt idx="70">
                  <c:v>32074.64364799708</c:v>
                </c:pt>
                <c:pt idx="71">
                  <c:v>32532.852842968445</c:v>
                </c:pt>
                <c:pt idx="72">
                  <c:v>32991.062037939839</c:v>
                </c:pt>
                <c:pt idx="73">
                  <c:v>33449.27123291124</c:v>
                </c:pt>
                <c:pt idx="74">
                  <c:v>33907.480427882641</c:v>
                </c:pt>
                <c:pt idx="75">
                  <c:v>34365.689622853999</c:v>
                </c:pt>
                <c:pt idx="76">
                  <c:v>34823.8988178254</c:v>
                </c:pt>
                <c:pt idx="77">
                  <c:v>35282.108012796802</c:v>
                </c:pt>
                <c:pt idx="78">
                  <c:v>35740.317207768159</c:v>
                </c:pt>
                <c:pt idx="79">
                  <c:v>36198.526402739561</c:v>
                </c:pt>
                <c:pt idx="80">
                  <c:v>36656.735597710962</c:v>
                </c:pt>
                <c:pt idx="81">
                  <c:v>37114.944792682363</c:v>
                </c:pt>
                <c:pt idx="82">
                  <c:v>37573.153987653721</c:v>
                </c:pt>
                <c:pt idx="83">
                  <c:v>38031.363182625122</c:v>
                </c:pt>
                <c:pt idx="84">
                  <c:v>38489.572377596523</c:v>
                </c:pt>
                <c:pt idx="85">
                  <c:v>38947.781572567881</c:v>
                </c:pt>
                <c:pt idx="86">
                  <c:v>39405.990767539282</c:v>
                </c:pt>
                <c:pt idx="87">
                  <c:v>39864.199962510684</c:v>
                </c:pt>
                <c:pt idx="88">
                  <c:v>40322.409157481998</c:v>
                </c:pt>
                <c:pt idx="89">
                  <c:v>40780.618352453203</c:v>
                </c:pt>
                <c:pt idx="90">
                  <c:v>41238.8275474248</c:v>
                </c:pt>
                <c:pt idx="91">
                  <c:v>41697.036742396005</c:v>
                </c:pt>
                <c:pt idx="92">
                  <c:v>42155.245937367603</c:v>
                </c:pt>
                <c:pt idx="93">
                  <c:v>42613.4551323388</c:v>
                </c:pt>
                <c:pt idx="94">
                  <c:v>43071.664327309998</c:v>
                </c:pt>
                <c:pt idx="95">
                  <c:v>43529.873522281603</c:v>
                </c:pt>
                <c:pt idx="96">
                  <c:v>43988.082717252801</c:v>
                </c:pt>
                <c:pt idx="97">
                  <c:v>44446.291912224406</c:v>
                </c:pt>
                <c:pt idx="98">
                  <c:v>44904.501107195603</c:v>
                </c:pt>
                <c:pt idx="99">
                  <c:v>45362.710302167208</c:v>
                </c:pt>
              </c:numCache>
            </c:numRef>
          </c:xVal>
          <c:yVal>
            <c:numRef>
              <c:f>Asia!$J$2:$J$101</c:f>
              <c:numCache>
                <c:formatCode>General</c:formatCode>
                <c:ptCount val="100"/>
                <c:pt idx="0">
                  <c:v>78190.307926187408</c:v>
                </c:pt>
                <c:pt idx="1">
                  <c:v>78190.307926187408</c:v>
                </c:pt>
                <c:pt idx="2">
                  <c:v>78190.307926187408</c:v>
                </c:pt>
                <c:pt idx="3">
                  <c:v>78190.307926187408</c:v>
                </c:pt>
                <c:pt idx="4">
                  <c:v>78190.307926187408</c:v>
                </c:pt>
                <c:pt idx="5">
                  <c:v>78190.307926187408</c:v>
                </c:pt>
                <c:pt idx="6">
                  <c:v>78190.307926187408</c:v>
                </c:pt>
                <c:pt idx="7">
                  <c:v>78190.307926187408</c:v>
                </c:pt>
                <c:pt idx="8">
                  <c:v>78190.307926187408</c:v>
                </c:pt>
                <c:pt idx="9">
                  <c:v>78190.307926187408</c:v>
                </c:pt>
                <c:pt idx="10">
                  <c:v>78190.307926187408</c:v>
                </c:pt>
                <c:pt idx="11">
                  <c:v>78190.307926187408</c:v>
                </c:pt>
                <c:pt idx="12">
                  <c:v>78190.307926187408</c:v>
                </c:pt>
                <c:pt idx="13">
                  <c:v>78190.307926187408</c:v>
                </c:pt>
                <c:pt idx="14">
                  <c:v>78190.307926187408</c:v>
                </c:pt>
                <c:pt idx="15">
                  <c:v>78190.307926187408</c:v>
                </c:pt>
                <c:pt idx="16">
                  <c:v>78190.307926187408</c:v>
                </c:pt>
                <c:pt idx="17">
                  <c:v>78190.307926187408</c:v>
                </c:pt>
                <c:pt idx="18">
                  <c:v>78190.307926187408</c:v>
                </c:pt>
                <c:pt idx="19">
                  <c:v>78190.307926187408</c:v>
                </c:pt>
                <c:pt idx="20">
                  <c:v>78190.307926187408</c:v>
                </c:pt>
                <c:pt idx="21">
                  <c:v>78190.307926187408</c:v>
                </c:pt>
                <c:pt idx="22">
                  <c:v>78190.307926187408</c:v>
                </c:pt>
                <c:pt idx="23">
                  <c:v>78190.307926187408</c:v>
                </c:pt>
                <c:pt idx="24">
                  <c:v>78157.899160174813</c:v>
                </c:pt>
                <c:pt idx="25">
                  <c:v>78157.899160174813</c:v>
                </c:pt>
                <c:pt idx="26">
                  <c:v>78088.580474383198</c:v>
                </c:pt>
                <c:pt idx="27">
                  <c:v>78011.530686595404</c:v>
                </c:pt>
                <c:pt idx="28">
                  <c:v>77469.384255676807</c:v>
                </c:pt>
                <c:pt idx="29">
                  <c:v>76834.079448863995</c:v>
                </c:pt>
                <c:pt idx="30">
                  <c:v>76461.4605345116</c:v>
                </c:pt>
                <c:pt idx="31">
                  <c:v>74832.306371973609</c:v>
                </c:pt>
                <c:pt idx="32">
                  <c:v>73565.310401707</c:v>
                </c:pt>
                <c:pt idx="33">
                  <c:v>71828.948661781804</c:v>
                </c:pt>
                <c:pt idx="34">
                  <c:v>69150.510392715005</c:v>
                </c:pt>
                <c:pt idx="35">
                  <c:v>67098.687105850608</c:v>
                </c:pt>
                <c:pt idx="36">
                  <c:v>64573.123137264411</c:v>
                </c:pt>
                <c:pt idx="37">
                  <c:v>60108.201792101798</c:v>
                </c:pt>
                <c:pt idx="38">
                  <c:v>56057.629400175596</c:v>
                </c:pt>
                <c:pt idx="39">
                  <c:v>51517.225568855407</c:v>
                </c:pt>
                <c:pt idx="40">
                  <c:v>48528.756172292</c:v>
                </c:pt>
                <c:pt idx="41">
                  <c:v>44668.725091226202</c:v>
                </c:pt>
                <c:pt idx="42">
                  <c:v>40440.223350621796</c:v>
                </c:pt>
                <c:pt idx="43">
                  <c:v>37196.797857133002</c:v>
                </c:pt>
                <c:pt idx="44">
                  <c:v>35304.693704190802</c:v>
                </c:pt>
                <c:pt idx="45">
                  <c:v>32741.371939133402</c:v>
                </c:pt>
                <c:pt idx="46">
                  <c:v>31422.7960290064</c:v>
                </c:pt>
                <c:pt idx="47">
                  <c:v>29935.725108066399</c:v>
                </c:pt>
                <c:pt idx="48">
                  <c:v>29078.438250153602</c:v>
                </c:pt>
                <c:pt idx="49">
                  <c:v>27808.266308394399</c:v>
                </c:pt>
                <c:pt idx="50">
                  <c:v>26935.0537912172</c:v>
                </c:pt>
                <c:pt idx="51">
                  <c:v>26274.852305738401</c:v>
                </c:pt>
                <c:pt idx="52">
                  <c:v>25576.402261479401</c:v>
                </c:pt>
                <c:pt idx="53">
                  <c:v>24771.042479944001</c:v>
                </c:pt>
                <c:pt idx="54">
                  <c:v>24025.586015414803</c:v>
                </c:pt>
                <c:pt idx="55">
                  <c:v>23334.9724663712</c:v>
                </c:pt>
                <c:pt idx="56">
                  <c:v>22801.605050325401</c:v>
                </c:pt>
                <c:pt idx="57">
                  <c:v>22306.861989999197</c:v>
                </c:pt>
                <c:pt idx="58">
                  <c:v>21810.990638978001</c:v>
                </c:pt>
                <c:pt idx="59">
                  <c:v>21209.668691237403</c:v>
                </c:pt>
                <c:pt idx="60">
                  <c:v>20863.937793066601</c:v>
                </c:pt>
                <c:pt idx="61">
                  <c:v>20297.1885305008</c:v>
                </c:pt>
                <c:pt idx="62">
                  <c:v>19791.483353133863</c:v>
                </c:pt>
                <c:pt idx="63">
                  <c:v>19139.559465926239</c:v>
                </c:pt>
                <c:pt idx="64">
                  <c:v>18635.16535724538</c:v>
                </c:pt>
                <c:pt idx="65">
                  <c:v>18125.468842509159</c:v>
                </c:pt>
                <c:pt idx="66">
                  <c:v>17523.230469047961</c:v>
                </c:pt>
                <c:pt idx="67">
                  <c:v>16587.376554077779</c:v>
                </c:pt>
                <c:pt idx="68">
                  <c:v>15933.518491567962</c:v>
                </c:pt>
                <c:pt idx="69">
                  <c:v>14263.989981211882</c:v>
                </c:pt>
                <c:pt idx="70">
                  <c:v>12818.168339516382</c:v>
                </c:pt>
                <c:pt idx="71">
                  <c:v>11865.321594840141</c:v>
                </c:pt>
                <c:pt idx="72">
                  <c:v>10506.41959339688</c:v>
                </c:pt>
                <c:pt idx="73">
                  <c:v>9736.5792131170801</c:v>
                </c:pt>
                <c:pt idx="74">
                  <c:v>8495.1452560807211</c:v>
                </c:pt>
                <c:pt idx="75">
                  <c:v>7591.8250363936404</c:v>
                </c:pt>
                <c:pt idx="76">
                  <c:v>6608.4097539602408</c:v>
                </c:pt>
                <c:pt idx="77">
                  <c:v>6225.7212747370395</c:v>
                </c:pt>
                <c:pt idx="78">
                  <c:v>5718.3954457253203</c:v>
                </c:pt>
                <c:pt idx="79">
                  <c:v>5180.0572406577403</c:v>
                </c:pt>
                <c:pt idx="80">
                  <c:v>4806.1647136682004</c:v>
                </c:pt>
                <c:pt idx="81">
                  <c:v>4363.66409852576</c:v>
                </c:pt>
                <c:pt idx="82">
                  <c:v>3956.0519272410397</c:v>
                </c:pt>
                <c:pt idx="83">
                  <c:v>3810.0139322905197</c:v>
                </c:pt>
                <c:pt idx="84">
                  <c:v>3565.3724114024399</c:v>
                </c:pt>
                <c:pt idx="85">
                  <c:v>3381.9662958497597</c:v>
                </c:pt>
                <c:pt idx="86">
                  <c:v>3118.9888893415</c:v>
                </c:pt>
                <c:pt idx="87">
                  <c:v>2974.6405481362403</c:v>
                </c:pt>
                <c:pt idx="88">
                  <c:v>2799.6589255067202</c:v>
                </c:pt>
                <c:pt idx="89">
                  <c:v>2658.6641090851399</c:v>
                </c:pt>
                <c:pt idx="90">
                  <c:v>2531.6751419546599</c:v>
                </c:pt>
                <c:pt idx="91">
                  <c:v>2449.1451432033004</c:v>
                </c:pt>
                <c:pt idx="92">
                  <c:v>2303.5012936916</c:v>
                </c:pt>
                <c:pt idx="93">
                  <c:v>2224.93750338466</c:v>
                </c:pt>
                <c:pt idx="94">
                  <c:v>2190.7653025988602</c:v>
                </c:pt>
                <c:pt idx="95">
                  <c:v>2135.30006590012</c:v>
                </c:pt>
                <c:pt idx="96">
                  <c:v>2094.5075646126402</c:v>
                </c:pt>
                <c:pt idx="97">
                  <c:v>2012.2402186674601</c:v>
                </c:pt>
                <c:pt idx="98">
                  <c:v>1964.0849544952121</c:v>
                </c:pt>
              </c:numCache>
            </c:numRef>
          </c:yVal>
          <c:smooth val="0"/>
          <c:extLst>
            <c:ext xmlns:c16="http://schemas.microsoft.com/office/drawing/2014/chart" uri="{C3380CC4-5D6E-409C-BE32-E72D297353CC}">
              <c16:uniqueId val="{00000002-EADE-4128-852F-CB991A2E889B}"/>
            </c:ext>
          </c:extLst>
        </c:ser>
        <c:dLbls>
          <c:showLegendKey val="0"/>
          <c:showVal val="0"/>
          <c:showCatName val="0"/>
          <c:showSerName val="0"/>
          <c:showPercent val="0"/>
          <c:showBubbleSize val="0"/>
        </c:dLbls>
        <c:axId val="707557128"/>
        <c:axId val="707555816"/>
      </c:scatterChart>
      <c:valAx>
        <c:axId val="707557128"/>
        <c:scaling>
          <c:orientation val="minMax"/>
          <c:max val="100000"/>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b="0" i="0" u="none" strike="noStrike" baseline="0" dirty="0">
                    <a:effectLst/>
                  </a:rPr>
                  <a:t>Years</a:t>
                </a:r>
                <a:r>
                  <a:rPr lang="en-US" sz="1600" dirty="0"/>
                  <a:t> Before Present</a:t>
                </a:r>
              </a:p>
            </c:rich>
          </c:tx>
          <c:layout>
            <c:manualLayout>
              <c:xMode val="edge"/>
              <c:yMode val="edge"/>
              <c:x val="0.4096588720547984"/>
              <c:y val="0.8947885680956546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7555816"/>
        <c:crosses val="autoZero"/>
        <c:crossBetween val="midCat"/>
      </c:valAx>
      <c:valAx>
        <c:axId val="707555816"/>
        <c:scaling>
          <c:logBase val="10"/>
          <c:orientation val="minMax"/>
          <c:min val="1000"/>
        </c:scaling>
        <c:delete val="0"/>
        <c:axPos val="l"/>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i="1"/>
                  <a:t>N</a:t>
                </a:r>
                <a:r>
                  <a:rPr lang="en-US" sz="2000" i="1" baseline="-25000"/>
                  <a:t>ef</a:t>
                </a:r>
              </a:p>
            </c:rich>
          </c:tx>
          <c:layout>
            <c:manualLayout>
              <c:xMode val="edge"/>
              <c:yMode val="edge"/>
              <c:x val="1.1111111111111112E-2"/>
              <c:y val="0.4030347769028871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7557128"/>
        <c:crosses val="autoZero"/>
        <c:crossBetween val="midCat"/>
      </c:valAx>
      <c:spPr>
        <a:noFill/>
        <a:ln>
          <a:noFill/>
        </a:ln>
        <a:effectLst/>
      </c:spPr>
    </c:plotArea>
    <c:legend>
      <c:legendPos val="b"/>
      <c:layout>
        <c:manualLayout>
          <c:xMode val="edge"/>
          <c:yMode val="edge"/>
          <c:x val="0.72344663167104117"/>
          <c:y val="0.12363116068824728"/>
          <c:w val="0.24477340332458442"/>
          <c:h val="0.20044291338582676"/>
        </c:manualLayout>
      </c:layout>
      <c:overlay val="0"/>
      <c:spPr>
        <a:noFill/>
        <a:ln>
          <a:solidFill>
            <a:schemeClr val="tx1"/>
          </a:solid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1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r>
              <a:rPr lang="en-US" sz="2000" b="1"/>
              <a:t>America</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2696391076115482"/>
          <c:y val="0.17050962379702536"/>
          <c:w val="0.69602230971128609"/>
          <c:h val="0.58995771361913096"/>
        </c:manualLayout>
      </c:layout>
      <c:scatterChart>
        <c:scatterStyle val="lineMarker"/>
        <c:varyColors val="0"/>
        <c:ser>
          <c:idx val="0"/>
          <c:order val="0"/>
          <c:tx>
            <c:strRef>
              <c:f>America!$H$1</c:f>
              <c:strCache>
                <c:ptCount val="1"/>
                <c:pt idx="0">
                  <c:v>Median</c:v>
                </c:pt>
              </c:strCache>
            </c:strRef>
          </c:tx>
          <c:spPr>
            <a:ln w="31750" cap="rnd">
              <a:solidFill>
                <a:srgbClr val="FF0000"/>
              </a:solidFill>
              <a:round/>
            </a:ln>
            <a:effectLst/>
          </c:spPr>
          <c:marker>
            <c:symbol val="none"/>
          </c:marker>
          <c:xVal>
            <c:numRef>
              <c:f>America!$G$2:$G$101</c:f>
              <c:numCache>
                <c:formatCode>General</c:formatCode>
                <c:ptCount val="100"/>
                <c:pt idx="0">
                  <c:v>0</c:v>
                </c:pt>
                <c:pt idx="1">
                  <c:v>458.85849498857607</c:v>
                </c:pt>
                <c:pt idx="2">
                  <c:v>917.716989977156</c:v>
                </c:pt>
                <c:pt idx="3">
                  <c:v>1376.5754849657362</c:v>
                </c:pt>
                <c:pt idx="4">
                  <c:v>1835.4339799543161</c:v>
                </c:pt>
                <c:pt idx="5">
                  <c:v>2294.2924749428962</c:v>
                </c:pt>
                <c:pt idx="6">
                  <c:v>2753.1509699314761</c:v>
                </c:pt>
                <c:pt idx="7">
                  <c:v>3212.009464920056</c:v>
                </c:pt>
                <c:pt idx="8">
                  <c:v>3670.8679599086358</c:v>
                </c:pt>
                <c:pt idx="9">
                  <c:v>4129.7264548971998</c:v>
                </c:pt>
                <c:pt idx="10">
                  <c:v>4588.5849498857597</c:v>
                </c:pt>
                <c:pt idx="11">
                  <c:v>5047.4434448743596</c:v>
                </c:pt>
                <c:pt idx="12">
                  <c:v>5506.3019398629194</c:v>
                </c:pt>
                <c:pt idx="13">
                  <c:v>5965.1604348515202</c:v>
                </c:pt>
                <c:pt idx="14">
                  <c:v>6424.018929840081</c:v>
                </c:pt>
                <c:pt idx="15">
                  <c:v>6882.8774248286809</c:v>
                </c:pt>
                <c:pt idx="16">
                  <c:v>7341.7359198172408</c:v>
                </c:pt>
                <c:pt idx="17">
                  <c:v>7800.5944148058406</c:v>
                </c:pt>
                <c:pt idx="18">
                  <c:v>8259.4529097943996</c:v>
                </c:pt>
                <c:pt idx="19">
                  <c:v>8718.3114047830004</c:v>
                </c:pt>
                <c:pt idx="20">
                  <c:v>9177.1698997715594</c:v>
                </c:pt>
                <c:pt idx="21">
                  <c:v>9636.0283947601602</c:v>
                </c:pt>
                <c:pt idx="22">
                  <c:v>10094.886889748719</c:v>
                </c:pt>
                <c:pt idx="23">
                  <c:v>10553.74538473732</c:v>
                </c:pt>
                <c:pt idx="24">
                  <c:v>11012.603879725881</c:v>
                </c:pt>
                <c:pt idx="25">
                  <c:v>11471.462374714481</c:v>
                </c:pt>
                <c:pt idx="26">
                  <c:v>11930.32086970304</c:v>
                </c:pt>
                <c:pt idx="27">
                  <c:v>12389.179364691639</c:v>
                </c:pt>
                <c:pt idx="28">
                  <c:v>12848.0378596802</c:v>
                </c:pt>
                <c:pt idx="29">
                  <c:v>13306.896354668801</c:v>
                </c:pt>
                <c:pt idx="30">
                  <c:v>13765.754849657362</c:v>
                </c:pt>
                <c:pt idx="31">
                  <c:v>14224.613344645961</c:v>
                </c:pt>
                <c:pt idx="32">
                  <c:v>14683.47183963452</c:v>
                </c:pt>
                <c:pt idx="33">
                  <c:v>15142.330334623121</c:v>
                </c:pt>
                <c:pt idx="34">
                  <c:v>15601.188829611681</c:v>
                </c:pt>
                <c:pt idx="35">
                  <c:v>16060.04732460028</c:v>
                </c:pt>
                <c:pt idx="36">
                  <c:v>16518.905819588839</c:v>
                </c:pt>
                <c:pt idx="37">
                  <c:v>16977.764314577438</c:v>
                </c:pt>
                <c:pt idx="38">
                  <c:v>17436.622809566001</c:v>
                </c:pt>
                <c:pt idx="39">
                  <c:v>17895.4813045546</c:v>
                </c:pt>
                <c:pt idx="40">
                  <c:v>18354.339799543162</c:v>
                </c:pt>
                <c:pt idx="41">
                  <c:v>18813.198294531761</c:v>
                </c:pt>
                <c:pt idx="42">
                  <c:v>19272.05678952032</c:v>
                </c:pt>
                <c:pt idx="43">
                  <c:v>19730.915284508923</c:v>
                </c:pt>
                <c:pt idx="44">
                  <c:v>20189.773779497478</c:v>
                </c:pt>
                <c:pt idx="45">
                  <c:v>20648.632274486077</c:v>
                </c:pt>
                <c:pt idx="46">
                  <c:v>21107.49076947464</c:v>
                </c:pt>
                <c:pt idx="47">
                  <c:v>21566.349264463239</c:v>
                </c:pt>
                <c:pt idx="48">
                  <c:v>22025.207759451801</c:v>
                </c:pt>
                <c:pt idx="49">
                  <c:v>22484.0662544404</c:v>
                </c:pt>
                <c:pt idx="50">
                  <c:v>22942.924749428963</c:v>
                </c:pt>
                <c:pt idx="51">
                  <c:v>23401.783244417562</c:v>
                </c:pt>
                <c:pt idx="52">
                  <c:v>23860.641739406121</c:v>
                </c:pt>
                <c:pt idx="53">
                  <c:v>24319.50023439468</c:v>
                </c:pt>
                <c:pt idx="54">
                  <c:v>24778.358729383279</c:v>
                </c:pt>
                <c:pt idx="55">
                  <c:v>25237.217224371841</c:v>
                </c:pt>
                <c:pt idx="56">
                  <c:v>25696.07571936044</c:v>
                </c:pt>
                <c:pt idx="57">
                  <c:v>26154.934214348999</c:v>
                </c:pt>
                <c:pt idx="58">
                  <c:v>26613.792709337602</c:v>
                </c:pt>
                <c:pt idx="59">
                  <c:v>27072.651204326161</c:v>
                </c:pt>
                <c:pt idx="60">
                  <c:v>27531.509699314764</c:v>
                </c:pt>
                <c:pt idx="61">
                  <c:v>27990.368194303323</c:v>
                </c:pt>
                <c:pt idx="62">
                  <c:v>28449.226689291922</c:v>
                </c:pt>
                <c:pt idx="63">
                  <c:v>28908.08518428048</c:v>
                </c:pt>
                <c:pt idx="64">
                  <c:v>29366.943679269079</c:v>
                </c:pt>
                <c:pt idx="65">
                  <c:v>29825.802174257642</c:v>
                </c:pt>
                <c:pt idx="66">
                  <c:v>30284.660669246201</c:v>
                </c:pt>
                <c:pt idx="67">
                  <c:v>30743.5191642348</c:v>
                </c:pt>
                <c:pt idx="68">
                  <c:v>31202.377659223363</c:v>
                </c:pt>
                <c:pt idx="69">
                  <c:v>31661.236154211962</c:v>
                </c:pt>
                <c:pt idx="70">
                  <c:v>32120.094649200524</c:v>
                </c:pt>
                <c:pt idx="71">
                  <c:v>32578.953144189123</c:v>
                </c:pt>
                <c:pt idx="72">
                  <c:v>33037.811639177678</c:v>
                </c:pt>
                <c:pt idx="73">
                  <c:v>33496.670134166277</c:v>
                </c:pt>
                <c:pt idx="74">
                  <c:v>33955.52862915484</c:v>
                </c:pt>
                <c:pt idx="75">
                  <c:v>34414.387124143439</c:v>
                </c:pt>
                <c:pt idx="76">
                  <c:v>34873.245619132002</c:v>
                </c:pt>
                <c:pt idx="77">
                  <c:v>35332.104114120564</c:v>
                </c:pt>
                <c:pt idx="78">
                  <c:v>35790.962609109163</c:v>
                </c:pt>
                <c:pt idx="79">
                  <c:v>36249.821104097726</c:v>
                </c:pt>
                <c:pt idx="80">
                  <c:v>36708.679599086325</c:v>
                </c:pt>
                <c:pt idx="81">
                  <c:v>37167.53809407488</c:v>
                </c:pt>
                <c:pt idx="82">
                  <c:v>37626.396589063479</c:v>
                </c:pt>
                <c:pt idx="83">
                  <c:v>38085.255084052042</c:v>
                </c:pt>
                <c:pt idx="84">
                  <c:v>38544.113579040641</c:v>
                </c:pt>
                <c:pt idx="85">
                  <c:v>39002.972074029203</c:v>
                </c:pt>
                <c:pt idx="86">
                  <c:v>39461.830569017802</c:v>
                </c:pt>
                <c:pt idx="87">
                  <c:v>39920.689064006358</c:v>
                </c:pt>
                <c:pt idx="88">
                  <c:v>40379.547558994804</c:v>
                </c:pt>
                <c:pt idx="89">
                  <c:v>40838.406053983199</c:v>
                </c:pt>
                <c:pt idx="90">
                  <c:v>41297.264548972002</c:v>
                </c:pt>
                <c:pt idx="91">
                  <c:v>41756.123043960404</c:v>
                </c:pt>
                <c:pt idx="92">
                  <c:v>42214.9815389492</c:v>
                </c:pt>
                <c:pt idx="93">
                  <c:v>42673.840033937602</c:v>
                </c:pt>
                <c:pt idx="94">
                  <c:v>43132.698528926405</c:v>
                </c:pt>
                <c:pt idx="95">
                  <c:v>43591.5570239148</c:v>
                </c:pt>
                <c:pt idx="96">
                  <c:v>44050.415518903603</c:v>
                </c:pt>
                <c:pt idx="97">
                  <c:v>44509.274013892005</c:v>
                </c:pt>
                <c:pt idx="98">
                  <c:v>44968.132508880401</c:v>
                </c:pt>
              </c:numCache>
            </c:numRef>
          </c:xVal>
          <c:yVal>
            <c:numRef>
              <c:f>America!$H$2:$H$101</c:f>
              <c:numCache>
                <c:formatCode>General</c:formatCode>
                <c:ptCount val="100"/>
                <c:pt idx="0">
                  <c:v>128268.3173646854</c:v>
                </c:pt>
                <c:pt idx="1">
                  <c:v>128268.3173646854</c:v>
                </c:pt>
                <c:pt idx="2">
                  <c:v>128268.3173646854</c:v>
                </c:pt>
                <c:pt idx="3">
                  <c:v>128268.3173646854</c:v>
                </c:pt>
                <c:pt idx="4">
                  <c:v>128268.3173646854</c:v>
                </c:pt>
                <c:pt idx="5">
                  <c:v>128268.3173646854</c:v>
                </c:pt>
                <c:pt idx="6">
                  <c:v>128268.3173646854</c:v>
                </c:pt>
                <c:pt idx="7">
                  <c:v>128201.58523437681</c:v>
                </c:pt>
                <c:pt idx="8">
                  <c:v>128200.32946104421</c:v>
                </c:pt>
                <c:pt idx="9">
                  <c:v>128071.51687599759</c:v>
                </c:pt>
                <c:pt idx="10">
                  <c:v>128003.6391996882</c:v>
                </c:pt>
                <c:pt idx="11">
                  <c:v>127823.47564557202</c:v>
                </c:pt>
                <c:pt idx="12">
                  <c:v>127243.9175934896</c:v>
                </c:pt>
                <c:pt idx="13">
                  <c:v>126330.0410365258</c:v>
                </c:pt>
                <c:pt idx="14">
                  <c:v>125373.39146938961</c:v>
                </c:pt>
                <c:pt idx="15">
                  <c:v>124113.4405425986</c:v>
                </c:pt>
                <c:pt idx="16">
                  <c:v>122675.98292268682</c:v>
                </c:pt>
                <c:pt idx="17">
                  <c:v>119934.835633842</c:v>
                </c:pt>
                <c:pt idx="18">
                  <c:v>116521.74968062461</c:v>
                </c:pt>
                <c:pt idx="19">
                  <c:v>113261.46812769081</c:v>
                </c:pt>
                <c:pt idx="20">
                  <c:v>108384.93400857681</c:v>
                </c:pt>
                <c:pt idx="21">
                  <c:v>101857.403620148</c:v>
                </c:pt>
                <c:pt idx="22">
                  <c:v>94611.8806773822</c:v>
                </c:pt>
                <c:pt idx="23">
                  <c:v>87427.156242453799</c:v>
                </c:pt>
                <c:pt idx="24">
                  <c:v>79791.453365965805</c:v>
                </c:pt>
                <c:pt idx="25">
                  <c:v>72688.619938470598</c:v>
                </c:pt>
                <c:pt idx="26">
                  <c:v>65382.774022394602</c:v>
                </c:pt>
                <c:pt idx="27">
                  <c:v>59966.201614603604</c:v>
                </c:pt>
                <c:pt idx="28">
                  <c:v>55231.246149762002</c:v>
                </c:pt>
                <c:pt idx="29">
                  <c:v>51642.852372972404</c:v>
                </c:pt>
                <c:pt idx="30">
                  <c:v>48699.552753454402</c:v>
                </c:pt>
                <c:pt idx="31">
                  <c:v>46155.260510328204</c:v>
                </c:pt>
                <c:pt idx="32">
                  <c:v>44475.986059839997</c:v>
                </c:pt>
                <c:pt idx="33">
                  <c:v>42942.435917500203</c:v>
                </c:pt>
                <c:pt idx="34">
                  <c:v>41820.0838803816</c:v>
                </c:pt>
                <c:pt idx="35">
                  <c:v>40943.574387566005</c:v>
                </c:pt>
                <c:pt idx="36">
                  <c:v>40274.889691081604</c:v>
                </c:pt>
                <c:pt idx="37">
                  <c:v>39872.072696738804</c:v>
                </c:pt>
                <c:pt idx="38">
                  <c:v>39464.319566912403</c:v>
                </c:pt>
                <c:pt idx="39">
                  <c:v>39092.673212995804</c:v>
                </c:pt>
                <c:pt idx="40">
                  <c:v>38800.454996303401</c:v>
                </c:pt>
                <c:pt idx="41">
                  <c:v>38658.755700887006</c:v>
                </c:pt>
                <c:pt idx="42">
                  <c:v>38498.366551341802</c:v>
                </c:pt>
                <c:pt idx="43">
                  <c:v>38411.204626186802</c:v>
                </c:pt>
                <c:pt idx="44">
                  <c:v>38278.224044386399</c:v>
                </c:pt>
                <c:pt idx="45">
                  <c:v>38260.765366080603</c:v>
                </c:pt>
                <c:pt idx="46">
                  <c:v>38156.7654090262</c:v>
                </c:pt>
                <c:pt idx="47">
                  <c:v>38114.376982397807</c:v>
                </c:pt>
                <c:pt idx="48">
                  <c:v>38035.272970637401</c:v>
                </c:pt>
                <c:pt idx="49">
                  <c:v>38035.272970637401</c:v>
                </c:pt>
                <c:pt idx="50">
                  <c:v>38021.56497395</c:v>
                </c:pt>
                <c:pt idx="51">
                  <c:v>38009.209543107601</c:v>
                </c:pt>
                <c:pt idx="52">
                  <c:v>37984.059025319206</c:v>
                </c:pt>
                <c:pt idx="53">
                  <c:v>37851.904037369</c:v>
                </c:pt>
                <c:pt idx="54">
                  <c:v>37805.2293978698</c:v>
                </c:pt>
                <c:pt idx="55">
                  <c:v>37761.642162020602</c:v>
                </c:pt>
                <c:pt idx="56">
                  <c:v>37693.834441125997</c:v>
                </c:pt>
                <c:pt idx="57">
                  <c:v>37683.8241423328</c:v>
                </c:pt>
                <c:pt idx="58">
                  <c:v>37644.785219568206</c:v>
                </c:pt>
                <c:pt idx="59">
                  <c:v>37606.338923284799</c:v>
                </c:pt>
                <c:pt idx="60">
                  <c:v>37518.428499730398</c:v>
                </c:pt>
                <c:pt idx="61">
                  <c:v>37518.206222237</c:v>
                </c:pt>
                <c:pt idx="62">
                  <c:v>37481.824973595001</c:v>
                </c:pt>
                <c:pt idx="63">
                  <c:v>37418.825506343201</c:v>
                </c:pt>
                <c:pt idx="64">
                  <c:v>37296.556164293004</c:v>
                </c:pt>
                <c:pt idx="65">
                  <c:v>37250.308099220398</c:v>
                </c:pt>
                <c:pt idx="66">
                  <c:v>37170.982593141802</c:v>
                </c:pt>
                <c:pt idx="67">
                  <c:v>37051.9820615266</c:v>
                </c:pt>
                <c:pt idx="68">
                  <c:v>36942.486957032401</c:v>
                </c:pt>
                <c:pt idx="69">
                  <c:v>36776.380496025602</c:v>
                </c:pt>
                <c:pt idx="70">
                  <c:v>36657.665020238004</c:v>
                </c:pt>
                <c:pt idx="71">
                  <c:v>36511.495075579798</c:v>
                </c:pt>
                <c:pt idx="72">
                  <c:v>36396.229804746799</c:v>
                </c:pt>
                <c:pt idx="73">
                  <c:v>36249.3481925464</c:v>
                </c:pt>
                <c:pt idx="74">
                  <c:v>36165.460153390399</c:v>
                </c:pt>
                <c:pt idx="75">
                  <c:v>35996.939476325198</c:v>
                </c:pt>
                <c:pt idx="76">
                  <c:v>35792.699163843201</c:v>
                </c:pt>
                <c:pt idx="77">
                  <c:v>35656.242698927002</c:v>
                </c:pt>
                <c:pt idx="78">
                  <c:v>35550.632117146</c:v>
                </c:pt>
                <c:pt idx="79">
                  <c:v>35274.516992955199</c:v>
                </c:pt>
                <c:pt idx="80">
                  <c:v>35048.703854891799</c:v>
                </c:pt>
                <c:pt idx="81">
                  <c:v>34731.854238460604</c:v>
                </c:pt>
                <c:pt idx="82">
                  <c:v>34461.563853170403</c:v>
                </c:pt>
                <c:pt idx="83">
                  <c:v>34200.784358856799</c:v>
                </c:pt>
                <c:pt idx="84">
                  <c:v>33858.764553526802</c:v>
                </c:pt>
                <c:pt idx="85">
                  <c:v>33668.504825160198</c:v>
                </c:pt>
                <c:pt idx="86">
                  <c:v>33330.046146379005</c:v>
                </c:pt>
                <c:pt idx="87">
                  <c:v>32987.710611713403</c:v>
                </c:pt>
                <c:pt idx="88">
                  <c:v>32625.6147450848</c:v>
                </c:pt>
                <c:pt idx="89">
                  <c:v>32363.398530942603</c:v>
                </c:pt>
                <c:pt idx="90">
                  <c:v>32001.450857922398</c:v>
                </c:pt>
                <c:pt idx="91">
                  <c:v>31631.502652964002</c:v>
                </c:pt>
                <c:pt idx="92">
                  <c:v>31225.9685290462</c:v>
                </c:pt>
                <c:pt idx="93">
                  <c:v>30848.180208618203</c:v>
                </c:pt>
                <c:pt idx="94">
                  <c:v>30294.572610103602</c:v>
                </c:pt>
                <c:pt idx="95">
                  <c:v>29805.365222856803</c:v>
                </c:pt>
                <c:pt idx="96">
                  <c:v>29341.2502566648</c:v>
                </c:pt>
                <c:pt idx="97">
                  <c:v>28871.079012276601</c:v>
                </c:pt>
                <c:pt idx="98">
                  <c:v>28412.709833003599</c:v>
                </c:pt>
              </c:numCache>
            </c:numRef>
          </c:yVal>
          <c:smooth val="0"/>
          <c:extLst>
            <c:ext xmlns:c16="http://schemas.microsoft.com/office/drawing/2014/chart" uri="{C3380CC4-5D6E-409C-BE32-E72D297353CC}">
              <c16:uniqueId val="{00000000-6928-49A3-9645-41F0D89C3649}"/>
            </c:ext>
          </c:extLst>
        </c:ser>
        <c:ser>
          <c:idx val="1"/>
          <c:order val="1"/>
          <c:tx>
            <c:strRef>
              <c:f>America!$I$1</c:f>
              <c:strCache>
                <c:ptCount val="1"/>
                <c:pt idx="0">
                  <c:v>Upper 95%</c:v>
                </c:pt>
              </c:strCache>
            </c:strRef>
          </c:tx>
          <c:spPr>
            <a:ln w="15875" cap="rnd">
              <a:solidFill>
                <a:srgbClr val="FF0000"/>
              </a:solidFill>
              <a:prstDash val="dash"/>
              <a:round/>
            </a:ln>
            <a:effectLst/>
          </c:spPr>
          <c:marker>
            <c:symbol val="none"/>
          </c:marker>
          <c:xVal>
            <c:numRef>
              <c:f>America!$G$2:$G$101</c:f>
              <c:numCache>
                <c:formatCode>General</c:formatCode>
                <c:ptCount val="100"/>
                <c:pt idx="0">
                  <c:v>0</c:v>
                </c:pt>
                <c:pt idx="1">
                  <c:v>458.85849498857607</c:v>
                </c:pt>
                <c:pt idx="2">
                  <c:v>917.716989977156</c:v>
                </c:pt>
                <c:pt idx="3">
                  <c:v>1376.5754849657362</c:v>
                </c:pt>
                <c:pt idx="4">
                  <c:v>1835.4339799543161</c:v>
                </c:pt>
                <c:pt idx="5">
                  <c:v>2294.2924749428962</c:v>
                </c:pt>
                <c:pt idx="6">
                  <c:v>2753.1509699314761</c:v>
                </c:pt>
                <c:pt idx="7">
                  <c:v>3212.009464920056</c:v>
                </c:pt>
                <c:pt idx="8">
                  <c:v>3670.8679599086358</c:v>
                </c:pt>
                <c:pt idx="9">
                  <c:v>4129.7264548971998</c:v>
                </c:pt>
                <c:pt idx="10">
                  <c:v>4588.5849498857597</c:v>
                </c:pt>
                <c:pt idx="11">
                  <c:v>5047.4434448743596</c:v>
                </c:pt>
                <c:pt idx="12">
                  <c:v>5506.3019398629194</c:v>
                </c:pt>
                <c:pt idx="13">
                  <c:v>5965.1604348515202</c:v>
                </c:pt>
                <c:pt idx="14">
                  <c:v>6424.018929840081</c:v>
                </c:pt>
                <c:pt idx="15">
                  <c:v>6882.8774248286809</c:v>
                </c:pt>
                <c:pt idx="16">
                  <c:v>7341.7359198172408</c:v>
                </c:pt>
                <c:pt idx="17">
                  <c:v>7800.5944148058406</c:v>
                </c:pt>
                <c:pt idx="18">
                  <c:v>8259.4529097943996</c:v>
                </c:pt>
                <c:pt idx="19">
                  <c:v>8718.3114047830004</c:v>
                </c:pt>
                <c:pt idx="20">
                  <c:v>9177.1698997715594</c:v>
                </c:pt>
                <c:pt idx="21">
                  <c:v>9636.0283947601602</c:v>
                </c:pt>
                <c:pt idx="22">
                  <c:v>10094.886889748719</c:v>
                </c:pt>
                <c:pt idx="23">
                  <c:v>10553.74538473732</c:v>
                </c:pt>
                <c:pt idx="24">
                  <c:v>11012.603879725881</c:v>
                </c:pt>
                <c:pt idx="25">
                  <c:v>11471.462374714481</c:v>
                </c:pt>
                <c:pt idx="26">
                  <c:v>11930.32086970304</c:v>
                </c:pt>
                <c:pt idx="27">
                  <c:v>12389.179364691639</c:v>
                </c:pt>
                <c:pt idx="28">
                  <c:v>12848.0378596802</c:v>
                </c:pt>
                <c:pt idx="29">
                  <c:v>13306.896354668801</c:v>
                </c:pt>
                <c:pt idx="30">
                  <c:v>13765.754849657362</c:v>
                </c:pt>
                <c:pt idx="31">
                  <c:v>14224.613344645961</c:v>
                </c:pt>
                <c:pt idx="32">
                  <c:v>14683.47183963452</c:v>
                </c:pt>
                <c:pt idx="33">
                  <c:v>15142.330334623121</c:v>
                </c:pt>
                <c:pt idx="34">
                  <c:v>15601.188829611681</c:v>
                </c:pt>
                <c:pt idx="35">
                  <c:v>16060.04732460028</c:v>
                </c:pt>
                <c:pt idx="36">
                  <c:v>16518.905819588839</c:v>
                </c:pt>
                <c:pt idx="37">
                  <c:v>16977.764314577438</c:v>
                </c:pt>
                <c:pt idx="38">
                  <c:v>17436.622809566001</c:v>
                </c:pt>
                <c:pt idx="39">
                  <c:v>17895.4813045546</c:v>
                </c:pt>
                <c:pt idx="40">
                  <c:v>18354.339799543162</c:v>
                </c:pt>
                <c:pt idx="41">
                  <c:v>18813.198294531761</c:v>
                </c:pt>
                <c:pt idx="42">
                  <c:v>19272.05678952032</c:v>
                </c:pt>
                <c:pt idx="43">
                  <c:v>19730.915284508923</c:v>
                </c:pt>
                <c:pt idx="44">
                  <c:v>20189.773779497478</c:v>
                </c:pt>
                <c:pt idx="45">
                  <c:v>20648.632274486077</c:v>
                </c:pt>
                <c:pt idx="46">
                  <c:v>21107.49076947464</c:v>
                </c:pt>
                <c:pt idx="47">
                  <c:v>21566.349264463239</c:v>
                </c:pt>
                <c:pt idx="48">
                  <c:v>22025.207759451801</c:v>
                </c:pt>
                <c:pt idx="49">
                  <c:v>22484.0662544404</c:v>
                </c:pt>
                <c:pt idx="50">
                  <c:v>22942.924749428963</c:v>
                </c:pt>
                <c:pt idx="51">
                  <c:v>23401.783244417562</c:v>
                </c:pt>
                <c:pt idx="52">
                  <c:v>23860.641739406121</c:v>
                </c:pt>
                <c:pt idx="53">
                  <c:v>24319.50023439468</c:v>
                </c:pt>
                <c:pt idx="54">
                  <c:v>24778.358729383279</c:v>
                </c:pt>
                <c:pt idx="55">
                  <c:v>25237.217224371841</c:v>
                </c:pt>
                <c:pt idx="56">
                  <c:v>25696.07571936044</c:v>
                </c:pt>
                <c:pt idx="57">
                  <c:v>26154.934214348999</c:v>
                </c:pt>
                <c:pt idx="58">
                  <c:v>26613.792709337602</c:v>
                </c:pt>
                <c:pt idx="59">
                  <c:v>27072.651204326161</c:v>
                </c:pt>
                <c:pt idx="60">
                  <c:v>27531.509699314764</c:v>
                </c:pt>
                <c:pt idx="61">
                  <c:v>27990.368194303323</c:v>
                </c:pt>
                <c:pt idx="62">
                  <c:v>28449.226689291922</c:v>
                </c:pt>
                <c:pt idx="63">
                  <c:v>28908.08518428048</c:v>
                </c:pt>
                <c:pt idx="64">
                  <c:v>29366.943679269079</c:v>
                </c:pt>
                <c:pt idx="65">
                  <c:v>29825.802174257642</c:v>
                </c:pt>
                <c:pt idx="66">
                  <c:v>30284.660669246201</c:v>
                </c:pt>
                <c:pt idx="67">
                  <c:v>30743.5191642348</c:v>
                </c:pt>
                <c:pt idx="68">
                  <c:v>31202.377659223363</c:v>
                </c:pt>
                <c:pt idx="69">
                  <c:v>31661.236154211962</c:v>
                </c:pt>
                <c:pt idx="70">
                  <c:v>32120.094649200524</c:v>
                </c:pt>
                <c:pt idx="71">
                  <c:v>32578.953144189123</c:v>
                </c:pt>
                <c:pt idx="72">
                  <c:v>33037.811639177678</c:v>
                </c:pt>
                <c:pt idx="73">
                  <c:v>33496.670134166277</c:v>
                </c:pt>
                <c:pt idx="74">
                  <c:v>33955.52862915484</c:v>
                </c:pt>
                <c:pt idx="75">
                  <c:v>34414.387124143439</c:v>
                </c:pt>
                <c:pt idx="76">
                  <c:v>34873.245619132002</c:v>
                </c:pt>
                <c:pt idx="77">
                  <c:v>35332.104114120564</c:v>
                </c:pt>
                <c:pt idx="78">
                  <c:v>35790.962609109163</c:v>
                </c:pt>
                <c:pt idx="79">
                  <c:v>36249.821104097726</c:v>
                </c:pt>
                <c:pt idx="80">
                  <c:v>36708.679599086325</c:v>
                </c:pt>
                <c:pt idx="81">
                  <c:v>37167.53809407488</c:v>
                </c:pt>
                <c:pt idx="82">
                  <c:v>37626.396589063479</c:v>
                </c:pt>
                <c:pt idx="83">
                  <c:v>38085.255084052042</c:v>
                </c:pt>
                <c:pt idx="84">
                  <c:v>38544.113579040641</c:v>
                </c:pt>
                <c:pt idx="85">
                  <c:v>39002.972074029203</c:v>
                </c:pt>
                <c:pt idx="86">
                  <c:v>39461.830569017802</c:v>
                </c:pt>
                <c:pt idx="87">
                  <c:v>39920.689064006358</c:v>
                </c:pt>
                <c:pt idx="88">
                  <c:v>40379.547558994804</c:v>
                </c:pt>
                <c:pt idx="89">
                  <c:v>40838.406053983199</c:v>
                </c:pt>
                <c:pt idx="90">
                  <c:v>41297.264548972002</c:v>
                </c:pt>
                <c:pt idx="91">
                  <c:v>41756.123043960404</c:v>
                </c:pt>
                <c:pt idx="92">
                  <c:v>42214.9815389492</c:v>
                </c:pt>
                <c:pt idx="93">
                  <c:v>42673.840033937602</c:v>
                </c:pt>
                <c:pt idx="94">
                  <c:v>43132.698528926405</c:v>
                </c:pt>
                <c:pt idx="95">
                  <c:v>43591.5570239148</c:v>
                </c:pt>
                <c:pt idx="96">
                  <c:v>44050.415518903603</c:v>
                </c:pt>
                <c:pt idx="97">
                  <c:v>44509.274013892005</c:v>
                </c:pt>
                <c:pt idx="98">
                  <c:v>44968.132508880401</c:v>
                </c:pt>
              </c:numCache>
            </c:numRef>
          </c:xVal>
          <c:yVal>
            <c:numRef>
              <c:f>America!$I$2:$I$101</c:f>
              <c:numCache>
                <c:formatCode>General</c:formatCode>
                <c:ptCount val="100"/>
                <c:pt idx="0">
                  <c:v>981918.33041376015</c:v>
                </c:pt>
                <c:pt idx="1">
                  <c:v>981918.33041376015</c:v>
                </c:pt>
                <c:pt idx="2">
                  <c:v>981918.33041376015</c:v>
                </c:pt>
                <c:pt idx="3">
                  <c:v>981918.33041376015</c:v>
                </c:pt>
                <c:pt idx="4">
                  <c:v>981918.33041376015</c:v>
                </c:pt>
                <c:pt idx="5">
                  <c:v>981918.33041376015</c:v>
                </c:pt>
                <c:pt idx="6">
                  <c:v>981918.33041376015</c:v>
                </c:pt>
                <c:pt idx="7">
                  <c:v>981918.33041376015</c:v>
                </c:pt>
                <c:pt idx="8">
                  <c:v>981918.33041376015</c:v>
                </c:pt>
                <c:pt idx="9">
                  <c:v>981918.33041376015</c:v>
                </c:pt>
                <c:pt idx="10">
                  <c:v>981918.33041376015</c:v>
                </c:pt>
                <c:pt idx="11">
                  <c:v>981865.81138111604</c:v>
                </c:pt>
                <c:pt idx="12">
                  <c:v>979892.25412842212</c:v>
                </c:pt>
                <c:pt idx="13">
                  <c:v>979892.25412842212</c:v>
                </c:pt>
                <c:pt idx="14">
                  <c:v>979421.62382777408</c:v>
                </c:pt>
                <c:pt idx="15">
                  <c:v>978310.86724305607</c:v>
                </c:pt>
                <c:pt idx="16">
                  <c:v>968627.50522746402</c:v>
                </c:pt>
                <c:pt idx="17">
                  <c:v>955181.33575971401</c:v>
                </c:pt>
                <c:pt idx="18">
                  <c:v>950332.43377289397</c:v>
                </c:pt>
                <c:pt idx="19">
                  <c:v>922652.43289386597</c:v>
                </c:pt>
                <c:pt idx="20">
                  <c:v>898927.30940028408</c:v>
                </c:pt>
                <c:pt idx="21">
                  <c:v>882958.73515701399</c:v>
                </c:pt>
                <c:pt idx="22">
                  <c:v>836853.49178228003</c:v>
                </c:pt>
                <c:pt idx="23">
                  <c:v>799355.72317401401</c:v>
                </c:pt>
                <c:pt idx="24">
                  <c:v>729489.76570505195</c:v>
                </c:pt>
                <c:pt idx="25">
                  <c:v>664508.55358614202</c:v>
                </c:pt>
                <c:pt idx="26">
                  <c:v>581940.24903577007</c:v>
                </c:pt>
                <c:pt idx="27">
                  <c:v>530418.04066205199</c:v>
                </c:pt>
                <c:pt idx="28">
                  <c:v>489278.24204168603</c:v>
                </c:pt>
                <c:pt idx="29">
                  <c:v>444842.58498392801</c:v>
                </c:pt>
                <c:pt idx="30">
                  <c:v>377056.60659877397</c:v>
                </c:pt>
                <c:pt idx="31">
                  <c:v>320228.78347801999</c:v>
                </c:pt>
                <c:pt idx="32">
                  <c:v>269410.78098253801</c:v>
                </c:pt>
                <c:pt idx="33">
                  <c:v>232636.97079337202</c:v>
                </c:pt>
                <c:pt idx="34">
                  <c:v>201872.84447289401</c:v>
                </c:pt>
                <c:pt idx="35">
                  <c:v>181062.72856352659</c:v>
                </c:pt>
                <c:pt idx="36">
                  <c:v>164191.38610711822</c:v>
                </c:pt>
                <c:pt idx="37">
                  <c:v>153694.62054529539</c:v>
                </c:pt>
                <c:pt idx="38">
                  <c:v>145038.1897660984</c:v>
                </c:pt>
                <c:pt idx="39">
                  <c:v>140853.36246431479</c:v>
                </c:pt>
                <c:pt idx="40">
                  <c:v>133759.18564971202</c:v>
                </c:pt>
                <c:pt idx="41">
                  <c:v>130307.98030053261</c:v>
                </c:pt>
                <c:pt idx="42">
                  <c:v>127959.16479639561</c:v>
                </c:pt>
                <c:pt idx="43">
                  <c:v>124364.8394866422</c:v>
                </c:pt>
                <c:pt idx="44">
                  <c:v>123211.90612186001</c:v>
                </c:pt>
                <c:pt idx="45">
                  <c:v>122686.77283534981</c:v>
                </c:pt>
                <c:pt idx="46">
                  <c:v>121813.074405607</c:v>
                </c:pt>
                <c:pt idx="47">
                  <c:v>120384.90403404822</c:v>
                </c:pt>
                <c:pt idx="48">
                  <c:v>119813.47759776641</c:v>
                </c:pt>
                <c:pt idx="49">
                  <c:v>119535.2795593514</c:v>
                </c:pt>
                <c:pt idx="50">
                  <c:v>118946.63419743179</c:v>
                </c:pt>
                <c:pt idx="51">
                  <c:v>118502.42971461761</c:v>
                </c:pt>
                <c:pt idx="52">
                  <c:v>118174.34464518722</c:v>
                </c:pt>
                <c:pt idx="53">
                  <c:v>118174.34464518722</c:v>
                </c:pt>
                <c:pt idx="54">
                  <c:v>118195.61974428821</c:v>
                </c:pt>
                <c:pt idx="55">
                  <c:v>118138.02718128441</c:v>
                </c:pt>
                <c:pt idx="56">
                  <c:v>118138.02718128441</c:v>
                </c:pt>
                <c:pt idx="57">
                  <c:v>118174.34464518722</c:v>
                </c:pt>
                <c:pt idx="58">
                  <c:v>118174.34464518722</c:v>
                </c:pt>
                <c:pt idx="59">
                  <c:v>118066.22019177039</c:v>
                </c:pt>
                <c:pt idx="60">
                  <c:v>118138.02718128441</c:v>
                </c:pt>
                <c:pt idx="61">
                  <c:v>118174.34464518722</c:v>
                </c:pt>
                <c:pt idx="62">
                  <c:v>118138.02718128441</c:v>
                </c:pt>
                <c:pt idx="63">
                  <c:v>117918.4709350474</c:v>
                </c:pt>
                <c:pt idx="64">
                  <c:v>118066.22019177039</c:v>
                </c:pt>
                <c:pt idx="65">
                  <c:v>117658.7581428808</c:v>
                </c:pt>
                <c:pt idx="66">
                  <c:v>117448.2161771682</c:v>
                </c:pt>
                <c:pt idx="67">
                  <c:v>117191.07675613741</c:v>
                </c:pt>
                <c:pt idx="68">
                  <c:v>117099.3308928864</c:v>
                </c:pt>
                <c:pt idx="69">
                  <c:v>117159.4103802514</c:v>
                </c:pt>
                <c:pt idx="70">
                  <c:v>116706.88204868541</c:v>
                </c:pt>
                <c:pt idx="71">
                  <c:v>116366.221860119</c:v>
                </c:pt>
                <c:pt idx="72">
                  <c:v>115231.4791979414</c:v>
                </c:pt>
                <c:pt idx="73">
                  <c:v>114699.92702350201</c:v>
                </c:pt>
                <c:pt idx="74">
                  <c:v>114498.6161824358</c:v>
                </c:pt>
                <c:pt idx="75">
                  <c:v>114204.05841027941</c:v>
                </c:pt>
                <c:pt idx="76">
                  <c:v>114159.76771311161</c:v>
                </c:pt>
                <c:pt idx="77">
                  <c:v>114140.9960238402</c:v>
                </c:pt>
                <c:pt idx="78">
                  <c:v>113701.64852918041</c:v>
                </c:pt>
                <c:pt idx="79">
                  <c:v>113534.34119104041</c:v>
                </c:pt>
                <c:pt idx="80">
                  <c:v>112783.29911456861</c:v>
                </c:pt>
                <c:pt idx="81">
                  <c:v>111759.7752842426</c:v>
                </c:pt>
                <c:pt idx="82">
                  <c:v>111591.9115121716</c:v>
                </c:pt>
                <c:pt idx="83">
                  <c:v>111183.1648133914</c:v>
                </c:pt>
                <c:pt idx="84">
                  <c:v>110358.0330203084</c:v>
                </c:pt>
                <c:pt idx="85">
                  <c:v>109898.02300697601</c:v>
                </c:pt>
                <c:pt idx="86">
                  <c:v>108912.5120776808</c:v>
                </c:pt>
                <c:pt idx="87">
                  <c:v>107472.0317242384</c:v>
                </c:pt>
                <c:pt idx="88">
                  <c:v>106888.57045568821</c:v>
                </c:pt>
                <c:pt idx="89">
                  <c:v>106420.8520893354</c:v>
                </c:pt>
                <c:pt idx="90">
                  <c:v>105224.4131023284</c:v>
                </c:pt>
                <c:pt idx="91">
                  <c:v>104186.03378820181</c:v>
                </c:pt>
                <c:pt idx="92">
                  <c:v>103764.31776581661</c:v>
                </c:pt>
                <c:pt idx="93">
                  <c:v>103395.5564800914</c:v>
                </c:pt>
                <c:pt idx="94">
                  <c:v>102069.99196660701</c:v>
                </c:pt>
                <c:pt idx="95">
                  <c:v>101460.44620732819</c:v>
                </c:pt>
                <c:pt idx="96">
                  <c:v>100793.93753125602</c:v>
                </c:pt>
                <c:pt idx="97">
                  <c:v>100521.4976588042</c:v>
                </c:pt>
                <c:pt idx="98">
                  <c:v>100177.44866545202</c:v>
                </c:pt>
              </c:numCache>
            </c:numRef>
          </c:yVal>
          <c:smooth val="0"/>
          <c:extLst>
            <c:ext xmlns:c16="http://schemas.microsoft.com/office/drawing/2014/chart" uri="{C3380CC4-5D6E-409C-BE32-E72D297353CC}">
              <c16:uniqueId val="{00000001-6928-49A3-9645-41F0D89C3649}"/>
            </c:ext>
          </c:extLst>
        </c:ser>
        <c:ser>
          <c:idx val="2"/>
          <c:order val="2"/>
          <c:tx>
            <c:strRef>
              <c:f>America!$J$1</c:f>
              <c:strCache>
                <c:ptCount val="1"/>
                <c:pt idx="0">
                  <c:v>Lower 95%</c:v>
                </c:pt>
              </c:strCache>
            </c:strRef>
          </c:tx>
          <c:spPr>
            <a:ln w="19050" cap="rnd">
              <a:solidFill>
                <a:srgbClr val="FF0000"/>
              </a:solidFill>
              <a:prstDash val="dash"/>
              <a:round/>
            </a:ln>
            <a:effectLst/>
          </c:spPr>
          <c:marker>
            <c:symbol val="none"/>
          </c:marker>
          <c:xVal>
            <c:numRef>
              <c:f>America!$G$2:$G$101</c:f>
              <c:numCache>
                <c:formatCode>General</c:formatCode>
                <c:ptCount val="100"/>
                <c:pt idx="0">
                  <c:v>0</c:v>
                </c:pt>
                <c:pt idx="1">
                  <c:v>458.85849498857607</c:v>
                </c:pt>
                <c:pt idx="2">
                  <c:v>917.716989977156</c:v>
                </c:pt>
                <c:pt idx="3">
                  <c:v>1376.5754849657362</c:v>
                </c:pt>
                <c:pt idx="4">
                  <c:v>1835.4339799543161</c:v>
                </c:pt>
                <c:pt idx="5">
                  <c:v>2294.2924749428962</c:v>
                </c:pt>
                <c:pt idx="6">
                  <c:v>2753.1509699314761</c:v>
                </c:pt>
                <c:pt idx="7">
                  <c:v>3212.009464920056</c:v>
                </c:pt>
                <c:pt idx="8">
                  <c:v>3670.8679599086358</c:v>
                </c:pt>
                <c:pt idx="9">
                  <c:v>4129.7264548971998</c:v>
                </c:pt>
                <c:pt idx="10">
                  <c:v>4588.5849498857597</c:v>
                </c:pt>
                <c:pt idx="11">
                  <c:v>5047.4434448743596</c:v>
                </c:pt>
                <c:pt idx="12">
                  <c:v>5506.3019398629194</c:v>
                </c:pt>
                <c:pt idx="13">
                  <c:v>5965.1604348515202</c:v>
                </c:pt>
                <c:pt idx="14">
                  <c:v>6424.018929840081</c:v>
                </c:pt>
                <c:pt idx="15">
                  <c:v>6882.8774248286809</c:v>
                </c:pt>
                <c:pt idx="16">
                  <c:v>7341.7359198172408</c:v>
                </c:pt>
                <c:pt idx="17">
                  <c:v>7800.5944148058406</c:v>
                </c:pt>
                <c:pt idx="18">
                  <c:v>8259.4529097943996</c:v>
                </c:pt>
                <c:pt idx="19">
                  <c:v>8718.3114047830004</c:v>
                </c:pt>
                <c:pt idx="20">
                  <c:v>9177.1698997715594</c:v>
                </c:pt>
                <c:pt idx="21">
                  <c:v>9636.0283947601602</c:v>
                </c:pt>
                <c:pt idx="22">
                  <c:v>10094.886889748719</c:v>
                </c:pt>
                <c:pt idx="23">
                  <c:v>10553.74538473732</c:v>
                </c:pt>
                <c:pt idx="24">
                  <c:v>11012.603879725881</c:v>
                </c:pt>
                <c:pt idx="25">
                  <c:v>11471.462374714481</c:v>
                </c:pt>
                <c:pt idx="26">
                  <c:v>11930.32086970304</c:v>
                </c:pt>
                <c:pt idx="27">
                  <c:v>12389.179364691639</c:v>
                </c:pt>
                <c:pt idx="28">
                  <c:v>12848.0378596802</c:v>
                </c:pt>
                <c:pt idx="29">
                  <c:v>13306.896354668801</c:v>
                </c:pt>
                <c:pt idx="30">
                  <c:v>13765.754849657362</c:v>
                </c:pt>
                <c:pt idx="31">
                  <c:v>14224.613344645961</c:v>
                </c:pt>
                <c:pt idx="32">
                  <c:v>14683.47183963452</c:v>
                </c:pt>
                <c:pt idx="33">
                  <c:v>15142.330334623121</c:v>
                </c:pt>
                <c:pt idx="34">
                  <c:v>15601.188829611681</c:v>
                </c:pt>
                <c:pt idx="35">
                  <c:v>16060.04732460028</c:v>
                </c:pt>
                <c:pt idx="36">
                  <c:v>16518.905819588839</c:v>
                </c:pt>
                <c:pt idx="37">
                  <c:v>16977.764314577438</c:v>
                </c:pt>
                <c:pt idx="38">
                  <c:v>17436.622809566001</c:v>
                </c:pt>
                <c:pt idx="39">
                  <c:v>17895.4813045546</c:v>
                </c:pt>
                <c:pt idx="40">
                  <c:v>18354.339799543162</c:v>
                </c:pt>
                <c:pt idx="41">
                  <c:v>18813.198294531761</c:v>
                </c:pt>
                <c:pt idx="42">
                  <c:v>19272.05678952032</c:v>
                </c:pt>
                <c:pt idx="43">
                  <c:v>19730.915284508923</c:v>
                </c:pt>
                <c:pt idx="44">
                  <c:v>20189.773779497478</c:v>
                </c:pt>
                <c:pt idx="45">
                  <c:v>20648.632274486077</c:v>
                </c:pt>
                <c:pt idx="46">
                  <c:v>21107.49076947464</c:v>
                </c:pt>
                <c:pt idx="47">
                  <c:v>21566.349264463239</c:v>
                </c:pt>
                <c:pt idx="48">
                  <c:v>22025.207759451801</c:v>
                </c:pt>
                <c:pt idx="49">
                  <c:v>22484.0662544404</c:v>
                </c:pt>
                <c:pt idx="50">
                  <c:v>22942.924749428963</c:v>
                </c:pt>
                <c:pt idx="51">
                  <c:v>23401.783244417562</c:v>
                </c:pt>
                <c:pt idx="52">
                  <c:v>23860.641739406121</c:v>
                </c:pt>
                <c:pt idx="53">
                  <c:v>24319.50023439468</c:v>
                </c:pt>
                <c:pt idx="54">
                  <c:v>24778.358729383279</c:v>
                </c:pt>
                <c:pt idx="55">
                  <c:v>25237.217224371841</c:v>
                </c:pt>
                <c:pt idx="56">
                  <c:v>25696.07571936044</c:v>
                </c:pt>
                <c:pt idx="57">
                  <c:v>26154.934214348999</c:v>
                </c:pt>
                <c:pt idx="58">
                  <c:v>26613.792709337602</c:v>
                </c:pt>
                <c:pt idx="59">
                  <c:v>27072.651204326161</c:v>
                </c:pt>
                <c:pt idx="60">
                  <c:v>27531.509699314764</c:v>
                </c:pt>
                <c:pt idx="61">
                  <c:v>27990.368194303323</c:v>
                </c:pt>
                <c:pt idx="62">
                  <c:v>28449.226689291922</c:v>
                </c:pt>
                <c:pt idx="63">
                  <c:v>28908.08518428048</c:v>
                </c:pt>
                <c:pt idx="64">
                  <c:v>29366.943679269079</c:v>
                </c:pt>
                <c:pt idx="65">
                  <c:v>29825.802174257642</c:v>
                </c:pt>
                <c:pt idx="66">
                  <c:v>30284.660669246201</c:v>
                </c:pt>
                <c:pt idx="67">
                  <c:v>30743.5191642348</c:v>
                </c:pt>
                <c:pt idx="68">
                  <c:v>31202.377659223363</c:v>
                </c:pt>
                <c:pt idx="69">
                  <c:v>31661.236154211962</c:v>
                </c:pt>
                <c:pt idx="70">
                  <c:v>32120.094649200524</c:v>
                </c:pt>
                <c:pt idx="71">
                  <c:v>32578.953144189123</c:v>
                </c:pt>
                <c:pt idx="72">
                  <c:v>33037.811639177678</c:v>
                </c:pt>
                <c:pt idx="73">
                  <c:v>33496.670134166277</c:v>
                </c:pt>
                <c:pt idx="74">
                  <c:v>33955.52862915484</c:v>
                </c:pt>
                <c:pt idx="75">
                  <c:v>34414.387124143439</c:v>
                </c:pt>
                <c:pt idx="76">
                  <c:v>34873.245619132002</c:v>
                </c:pt>
                <c:pt idx="77">
                  <c:v>35332.104114120564</c:v>
                </c:pt>
                <c:pt idx="78">
                  <c:v>35790.962609109163</c:v>
                </c:pt>
                <c:pt idx="79">
                  <c:v>36249.821104097726</c:v>
                </c:pt>
                <c:pt idx="80">
                  <c:v>36708.679599086325</c:v>
                </c:pt>
                <c:pt idx="81">
                  <c:v>37167.53809407488</c:v>
                </c:pt>
                <c:pt idx="82">
                  <c:v>37626.396589063479</c:v>
                </c:pt>
                <c:pt idx="83">
                  <c:v>38085.255084052042</c:v>
                </c:pt>
                <c:pt idx="84">
                  <c:v>38544.113579040641</c:v>
                </c:pt>
                <c:pt idx="85">
                  <c:v>39002.972074029203</c:v>
                </c:pt>
                <c:pt idx="86">
                  <c:v>39461.830569017802</c:v>
                </c:pt>
                <c:pt idx="87">
                  <c:v>39920.689064006358</c:v>
                </c:pt>
                <c:pt idx="88">
                  <c:v>40379.547558994804</c:v>
                </c:pt>
                <c:pt idx="89">
                  <c:v>40838.406053983199</c:v>
                </c:pt>
                <c:pt idx="90">
                  <c:v>41297.264548972002</c:v>
                </c:pt>
                <c:pt idx="91">
                  <c:v>41756.123043960404</c:v>
                </c:pt>
                <c:pt idx="92">
                  <c:v>42214.9815389492</c:v>
                </c:pt>
                <c:pt idx="93">
                  <c:v>42673.840033937602</c:v>
                </c:pt>
                <c:pt idx="94">
                  <c:v>43132.698528926405</c:v>
                </c:pt>
                <c:pt idx="95">
                  <c:v>43591.5570239148</c:v>
                </c:pt>
                <c:pt idx="96">
                  <c:v>44050.415518903603</c:v>
                </c:pt>
                <c:pt idx="97">
                  <c:v>44509.274013892005</c:v>
                </c:pt>
                <c:pt idx="98">
                  <c:v>44968.132508880401</c:v>
                </c:pt>
              </c:numCache>
            </c:numRef>
          </c:xVal>
          <c:yVal>
            <c:numRef>
              <c:f>America!$J$2:$J$101</c:f>
              <c:numCache>
                <c:formatCode>General</c:formatCode>
                <c:ptCount val="100"/>
                <c:pt idx="0">
                  <c:v>38934.879139895005</c:v>
                </c:pt>
                <c:pt idx="1">
                  <c:v>38934.879139895005</c:v>
                </c:pt>
                <c:pt idx="2">
                  <c:v>38934.879139895005</c:v>
                </c:pt>
                <c:pt idx="3">
                  <c:v>38934.879139895005</c:v>
                </c:pt>
                <c:pt idx="4">
                  <c:v>38934.879139895005</c:v>
                </c:pt>
                <c:pt idx="5">
                  <c:v>38934.879139895005</c:v>
                </c:pt>
                <c:pt idx="6">
                  <c:v>38934.879139895005</c:v>
                </c:pt>
                <c:pt idx="7">
                  <c:v>38934.879139895005</c:v>
                </c:pt>
                <c:pt idx="8">
                  <c:v>38934.879139895005</c:v>
                </c:pt>
                <c:pt idx="9">
                  <c:v>38886.364440724603</c:v>
                </c:pt>
                <c:pt idx="10">
                  <c:v>38862.789113668601</c:v>
                </c:pt>
                <c:pt idx="11">
                  <c:v>38506.861507613801</c:v>
                </c:pt>
                <c:pt idx="12">
                  <c:v>38334.929364929005</c:v>
                </c:pt>
                <c:pt idx="13">
                  <c:v>38057.357185264802</c:v>
                </c:pt>
                <c:pt idx="14">
                  <c:v>37393.2614779574</c:v>
                </c:pt>
                <c:pt idx="15">
                  <c:v>36187.978678167397</c:v>
                </c:pt>
                <c:pt idx="16">
                  <c:v>34982.335360875804</c:v>
                </c:pt>
                <c:pt idx="17">
                  <c:v>32869.685661992196</c:v>
                </c:pt>
                <c:pt idx="18">
                  <c:v>30383.057635720801</c:v>
                </c:pt>
                <c:pt idx="19">
                  <c:v>27692.7444531818</c:v>
                </c:pt>
                <c:pt idx="20">
                  <c:v>25175.512079440803</c:v>
                </c:pt>
                <c:pt idx="21">
                  <c:v>23171.455140711598</c:v>
                </c:pt>
                <c:pt idx="22">
                  <c:v>21478.216391237202</c:v>
                </c:pt>
                <c:pt idx="23">
                  <c:v>19615.882585313881</c:v>
                </c:pt>
                <c:pt idx="24">
                  <c:v>18161.903610328442</c:v>
                </c:pt>
                <c:pt idx="25">
                  <c:v>17267.592295623341</c:v>
                </c:pt>
                <c:pt idx="26">
                  <c:v>16198.610555943082</c:v>
                </c:pt>
                <c:pt idx="27">
                  <c:v>15451.566993309281</c:v>
                </c:pt>
                <c:pt idx="28">
                  <c:v>15058.00317923866</c:v>
                </c:pt>
                <c:pt idx="29">
                  <c:v>14175.755442739681</c:v>
                </c:pt>
                <c:pt idx="30">
                  <c:v>14259.278478374539</c:v>
                </c:pt>
                <c:pt idx="31">
                  <c:v>14104.3663195525</c:v>
                </c:pt>
                <c:pt idx="32">
                  <c:v>14259.278478374539</c:v>
                </c:pt>
                <c:pt idx="33">
                  <c:v>14175.755442739681</c:v>
                </c:pt>
                <c:pt idx="34">
                  <c:v>14228.43155871706</c:v>
                </c:pt>
                <c:pt idx="35">
                  <c:v>14450.792798414101</c:v>
                </c:pt>
                <c:pt idx="36">
                  <c:v>14450.792798414101</c:v>
                </c:pt>
                <c:pt idx="37">
                  <c:v>14687.800887506661</c:v>
                </c:pt>
                <c:pt idx="38">
                  <c:v>14969.755773445781</c:v>
                </c:pt>
                <c:pt idx="39">
                  <c:v>14930.1880738359</c:v>
                </c:pt>
                <c:pt idx="40">
                  <c:v>14916.021279397459</c:v>
                </c:pt>
                <c:pt idx="41">
                  <c:v>14976.037732996181</c:v>
                </c:pt>
                <c:pt idx="42">
                  <c:v>15032.785749851641</c:v>
                </c:pt>
                <c:pt idx="43">
                  <c:v>15105.335740247881</c:v>
                </c:pt>
                <c:pt idx="44">
                  <c:v>15095.15861576114</c:v>
                </c:pt>
                <c:pt idx="45">
                  <c:v>15105.335740247881</c:v>
                </c:pt>
                <c:pt idx="46">
                  <c:v>15123.008940507181</c:v>
                </c:pt>
                <c:pt idx="47">
                  <c:v>15103.713436925482</c:v>
                </c:pt>
                <c:pt idx="48">
                  <c:v>15084.836041194521</c:v>
                </c:pt>
                <c:pt idx="49">
                  <c:v>15058.00317923866</c:v>
                </c:pt>
                <c:pt idx="50">
                  <c:v>15032.785749851641</c:v>
                </c:pt>
                <c:pt idx="51">
                  <c:v>14995.175514436041</c:v>
                </c:pt>
                <c:pt idx="52">
                  <c:v>14945.27964086284</c:v>
                </c:pt>
                <c:pt idx="53">
                  <c:v>14944.938818876881</c:v>
                </c:pt>
                <c:pt idx="54">
                  <c:v>14786.973527555241</c:v>
                </c:pt>
                <c:pt idx="55">
                  <c:v>14775.577240380562</c:v>
                </c:pt>
                <c:pt idx="56">
                  <c:v>14700.180752071439</c:v>
                </c:pt>
                <c:pt idx="57">
                  <c:v>14689.932294997901</c:v>
                </c:pt>
                <c:pt idx="58">
                  <c:v>14670.69834863524</c:v>
                </c:pt>
                <c:pt idx="59">
                  <c:v>14636.329020592841</c:v>
                </c:pt>
                <c:pt idx="60">
                  <c:v>14629.29984381276</c:v>
                </c:pt>
                <c:pt idx="61">
                  <c:v>14606.421503182641</c:v>
                </c:pt>
                <c:pt idx="62">
                  <c:v>14565.94777662092</c:v>
                </c:pt>
                <c:pt idx="63">
                  <c:v>14538.65326587394</c:v>
                </c:pt>
                <c:pt idx="64">
                  <c:v>14442.524651097439</c:v>
                </c:pt>
                <c:pt idx="65">
                  <c:v>14325.857062050862</c:v>
                </c:pt>
                <c:pt idx="66">
                  <c:v>14169.021097926161</c:v>
                </c:pt>
                <c:pt idx="67">
                  <c:v>14069.037693526399</c:v>
                </c:pt>
                <c:pt idx="68">
                  <c:v>14015.363808488581</c:v>
                </c:pt>
                <c:pt idx="69">
                  <c:v>13913.812479974102</c:v>
                </c:pt>
                <c:pt idx="70">
                  <c:v>13727.52208070396</c:v>
                </c:pt>
                <c:pt idx="71">
                  <c:v>13514.829245709081</c:v>
                </c:pt>
                <c:pt idx="72">
                  <c:v>13367.065651910822</c:v>
                </c:pt>
                <c:pt idx="73">
                  <c:v>12910.09449813802</c:v>
                </c:pt>
                <c:pt idx="74">
                  <c:v>12569.239646709661</c:v>
                </c:pt>
                <c:pt idx="75">
                  <c:v>12071.695934260641</c:v>
                </c:pt>
                <c:pt idx="76">
                  <c:v>11664.97954578982</c:v>
                </c:pt>
                <c:pt idx="77">
                  <c:v>11340.454093201921</c:v>
                </c:pt>
                <c:pt idx="78">
                  <c:v>11119.37632517032</c:v>
                </c:pt>
                <c:pt idx="79">
                  <c:v>10936.55174469854</c:v>
                </c:pt>
                <c:pt idx="80">
                  <c:v>10511.777145630982</c:v>
                </c:pt>
                <c:pt idx="81">
                  <c:v>9706.1572139158598</c:v>
                </c:pt>
                <c:pt idx="82">
                  <c:v>9379.1498454489792</c:v>
                </c:pt>
                <c:pt idx="83">
                  <c:v>8817.87703723704</c:v>
                </c:pt>
                <c:pt idx="84">
                  <c:v>8295.1239204521808</c:v>
                </c:pt>
                <c:pt idx="85">
                  <c:v>7847.4505969094407</c:v>
                </c:pt>
                <c:pt idx="86">
                  <c:v>7247.0186039255605</c:v>
                </c:pt>
                <c:pt idx="87">
                  <c:v>6656.0473036521598</c:v>
                </c:pt>
                <c:pt idx="88">
                  <c:v>6341.1150544159609</c:v>
                </c:pt>
                <c:pt idx="89">
                  <c:v>5936.3539781099998</c:v>
                </c:pt>
                <c:pt idx="90">
                  <c:v>5449.2051523954597</c:v>
                </c:pt>
                <c:pt idx="91">
                  <c:v>4957.0246332440602</c:v>
                </c:pt>
                <c:pt idx="92">
                  <c:v>4609.2314054283006</c:v>
                </c:pt>
                <c:pt idx="93">
                  <c:v>4311.2496845299602</c:v>
                </c:pt>
                <c:pt idx="94">
                  <c:v>3941.0669836071802</c:v>
                </c:pt>
                <c:pt idx="95">
                  <c:v>3677.6187956621202</c:v>
                </c:pt>
                <c:pt idx="96">
                  <c:v>3442.1566867995402</c:v>
                </c:pt>
                <c:pt idx="97">
                  <c:v>3243.9900507982002</c:v>
                </c:pt>
                <c:pt idx="98">
                  <c:v>3074.4522367700001</c:v>
                </c:pt>
              </c:numCache>
            </c:numRef>
          </c:yVal>
          <c:smooth val="0"/>
          <c:extLst>
            <c:ext xmlns:c16="http://schemas.microsoft.com/office/drawing/2014/chart" uri="{C3380CC4-5D6E-409C-BE32-E72D297353CC}">
              <c16:uniqueId val="{00000002-6928-49A3-9645-41F0D89C3649}"/>
            </c:ext>
          </c:extLst>
        </c:ser>
        <c:dLbls>
          <c:showLegendKey val="0"/>
          <c:showVal val="0"/>
          <c:showCatName val="0"/>
          <c:showSerName val="0"/>
          <c:showPercent val="0"/>
          <c:showBubbleSize val="0"/>
        </c:dLbls>
        <c:axId val="707557128"/>
        <c:axId val="707555816"/>
      </c:scatterChart>
      <c:valAx>
        <c:axId val="707557128"/>
        <c:scaling>
          <c:orientation val="minMax"/>
          <c:max val="100000"/>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b="0" i="0" u="none" strike="noStrike" baseline="0" dirty="0">
                    <a:effectLst/>
                  </a:rPr>
                  <a:t>Years</a:t>
                </a:r>
                <a:r>
                  <a:rPr lang="en-US" sz="1600" dirty="0"/>
                  <a:t> Before Present</a:t>
                </a:r>
              </a:p>
            </c:rich>
          </c:tx>
          <c:layout>
            <c:manualLayout>
              <c:xMode val="edge"/>
              <c:yMode val="edge"/>
              <c:x val="0.40969391920200116"/>
              <c:y val="0.8808996792067658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7555816"/>
        <c:crosses val="autoZero"/>
        <c:crossBetween val="midCat"/>
      </c:valAx>
      <c:valAx>
        <c:axId val="707555816"/>
        <c:scaling>
          <c:logBase val="10"/>
          <c:orientation val="minMax"/>
          <c:min val="1000"/>
        </c:scaling>
        <c:delete val="0"/>
        <c:axPos val="l"/>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i="1"/>
                  <a:t>N</a:t>
                </a:r>
                <a:r>
                  <a:rPr lang="en-US" sz="2000" i="1" baseline="-25000"/>
                  <a:t>ef</a:t>
                </a:r>
              </a:p>
            </c:rich>
          </c:tx>
          <c:layout>
            <c:manualLayout>
              <c:xMode val="edge"/>
              <c:yMode val="edge"/>
              <c:x val="1.1111111111111112E-2"/>
              <c:y val="0.4030347769028871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7557128"/>
        <c:crosses val="autoZero"/>
        <c:crossBetween val="midCat"/>
      </c:valAx>
      <c:spPr>
        <a:noFill/>
        <a:ln>
          <a:noFill/>
        </a:ln>
        <a:effectLst/>
      </c:spPr>
    </c:plotArea>
    <c:legend>
      <c:legendPos val="b"/>
      <c:layout>
        <c:manualLayout>
          <c:xMode val="edge"/>
          <c:yMode val="edge"/>
          <c:x val="0.72344663167104117"/>
          <c:y val="0.12363116068824728"/>
          <c:w val="0.24477340332458442"/>
          <c:h val="0.20044291338582676"/>
        </c:manualLayout>
      </c:layout>
      <c:overlay val="0"/>
      <c:spPr>
        <a:noFill/>
        <a:ln>
          <a:solidFill>
            <a:schemeClr val="tx1"/>
          </a:solid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1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v>Sub-Sahara Africa</c:v>
          </c:tx>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6="http://schemas.microsoft.com/office/drawing/2014/chart" uri="{C3380CC4-5D6E-409C-BE32-E72D297353CC}">
              <c16:uniqueId val="{00000000-DD9D-45A8-A9B1-0C796D40AA7F}"/>
            </c:ext>
          </c:extLst>
        </c:ser>
        <c:ser>
          <c:idx val="2"/>
          <c:order val="1"/>
          <c:tx>
            <c:v>Europe</c:v>
          </c:tx>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6="http://schemas.microsoft.com/office/drawing/2014/chart" uri="{C3380CC4-5D6E-409C-BE32-E72D297353CC}">
              <c16:uniqueId val="{00000001-DD9D-45A8-A9B1-0C796D40AA7F}"/>
            </c:ext>
          </c:extLst>
        </c:ser>
        <c:ser>
          <c:idx val="3"/>
          <c:order val="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2-DD9D-45A8-A9B1-0C796D40AA7F}"/>
            </c:ext>
          </c:extLst>
        </c:ser>
        <c:ser>
          <c:idx val="0"/>
          <c:order val="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3-DD9D-45A8-A9B1-0C796D40AA7F}"/>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4"/>
          <c:order val="0"/>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0-D6CC-466C-8AE8-19DDC416D97E}"/>
            </c:ext>
          </c:extLst>
        </c:ser>
        <c:ser>
          <c:idx val="1"/>
          <c:order val="1"/>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1-D6CC-466C-8AE8-19DDC416D97E}"/>
            </c:ext>
          </c:extLst>
        </c:ser>
        <c:ser>
          <c:idx val="2"/>
          <c:order val="2"/>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2-D6CC-466C-8AE8-19DDC416D97E}"/>
            </c:ext>
          </c:extLst>
        </c:ser>
        <c:ser>
          <c:idx val="3"/>
          <c:order val="3"/>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3-D6CC-466C-8AE8-19DDC416D97E}"/>
            </c:ext>
          </c:extLst>
        </c:ser>
        <c:ser>
          <c:idx val="0"/>
          <c:order val="4"/>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4-D6CC-466C-8AE8-19DDC416D97E}"/>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5"/>
          <c:order val="0"/>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0-F68A-4BC0-877C-83F6177CFE3C}"/>
            </c:ext>
          </c:extLst>
        </c:ser>
        <c:ser>
          <c:idx val="4"/>
          <c:order val="1"/>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1-F68A-4BC0-877C-83F6177CFE3C}"/>
            </c:ext>
          </c:extLst>
        </c:ser>
        <c:ser>
          <c:idx val="1"/>
          <c:order val="2"/>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2-F68A-4BC0-877C-83F6177CFE3C}"/>
            </c:ext>
          </c:extLst>
        </c:ser>
        <c:ser>
          <c:idx val="2"/>
          <c:order val="3"/>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3-F68A-4BC0-877C-83F6177CFE3C}"/>
            </c:ext>
          </c:extLst>
        </c:ser>
        <c:ser>
          <c:idx val="3"/>
          <c:order val="4"/>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4-F68A-4BC0-877C-83F6177CFE3C}"/>
            </c:ext>
          </c:extLst>
        </c:ser>
        <c:ser>
          <c:idx val="0"/>
          <c:order val="5"/>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5-F68A-4BC0-877C-83F6177CFE3C}"/>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6"/>
          <c:order val="0"/>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0-60A8-4E1C-B8BB-48D1E499DE45}"/>
            </c:ext>
          </c:extLst>
        </c:ser>
        <c:ser>
          <c:idx val="5"/>
          <c:order val="1"/>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1-60A8-4E1C-B8BB-48D1E499DE45}"/>
            </c:ext>
          </c:extLst>
        </c:ser>
        <c:ser>
          <c:idx val="4"/>
          <c:order val="2"/>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2-60A8-4E1C-B8BB-48D1E499DE45}"/>
            </c:ext>
          </c:extLst>
        </c:ser>
        <c:ser>
          <c:idx val="1"/>
          <c:order val="3"/>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3-60A8-4E1C-B8BB-48D1E499DE45}"/>
            </c:ext>
          </c:extLst>
        </c:ser>
        <c:ser>
          <c:idx val="2"/>
          <c:order val="4"/>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4-60A8-4E1C-B8BB-48D1E499DE45}"/>
            </c:ext>
          </c:extLst>
        </c:ser>
        <c:ser>
          <c:idx val="3"/>
          <c:order val="5"/>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5-60A8-4E1C-B8BB-48D1E499DE45}"/>
            </c:ext>
          </c:extLst>
        </c:ser>
        <c:ser>
          <c:idx val="0"/>
          <c:order val="6"/>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6-60A8-4E1C-B8BB-48D1E499DE45}"/>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8"/>
          <c:order val="0"/>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1-34BC-4E18-95CF-A74AF7AB660C}"/>
            </c:ext>
          </c:extLst>
        </c:ser>
        <c:ser>
          <c:idx val="9"/>
          <c:order val="1"/>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2-34BC-4E18-95CF-A74AF7AB660C}"/>
            </c:ext>
          </c:extLst>
        </c:ser>
        <c:ser>
          <c:idx val="6"/>
          <c:order val="2"/>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3-34BC-4E18-95CF-A74AF7AB660C}"/>
            </c:ext>
          </c:extLst>
        </c:ser>
        <c:ser>
          <c:idx val="5"/>
          <c:order val="3"/>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4-34BC-4E18-95CF-A74AF7AB660C}"/>
            </c:ext>
          </c:extLst>
        </c:ser>
        <c:ser>
          <c:idx val="4"/>
          <c:order val="4"/>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5-34BC-4E18-95CF-A74AF7AB660C}"/>
            </c:ext>
          </c:extLst>
        </c:ser>
        <c:ser>
          <c:idx val="1"/>
          <c:order val="5"/>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6-34BC-4E18-95CF-A74AF7AB660C}"/>
            </c:ext>
          </c:extLst>
        </c:ser>
        <c:ser>
          <c:idx val="2"/>
          <c:order val="6"/>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7-34BC-4E18-95CF-A74AF7AB660C}"/>
            </c:ext>
          </c:extLst>
        </c:ser>
        <c:ser>
          <c:idx val="3"/>
          <c:order val="7"/>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8-34BC-4E18-95CF-A74AF7AB660C}"/>
            </c:ext>
          </c:extLst>
        </c:ser>
        <c:ser>
          <c:idx val="0"/>
          <c:order val="8"/>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9-34BC-4E18-95CF-A74AF7AB660C}"/>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DF9F-489E-9214-E1ACE2F4A62E}"/>
            </c:ext>
          </c:extLst>
        </c:ser>
        <c:ser>
          <c:idx val="10"/>
          <c:order val="1"/>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DF9F-489E-9214-E1ACE2F4A62E}"/>
            </c:ext>
          </c:extLst>
        </c:ser>
        <c:ser>
          <c:idx val="8"/>
          <c:order val="2"/>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6-DF9F-489E-9214-E1ACE2F4A62E}"/>
            </c:ext>
          </c:extLst>
        </c:ser>
        <c:ser>
          <c:idx val="9"/>
          <c:order val="3"/>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7-DF9F-489E-9214-E1ACE2F4A62E}"/>
            </c:ext>
          </c:extLst>
        </c:ser>
        <c:ser>
          <c:idx val="6"/>
          <c:order val="4"/>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8-DF9F-489E-9214-E1ACE2F4A62E}"/>
            </c:ext>
          </c:extLst>
        </c:ser>
        <c:ser>
          <c:idx val="5"/>
          <c:order val="5"/>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9-DF9F-489E-9214-E1ACE2F4A62E}"/>
            </c:ext>
          </c:extLst>
        </c:ser>
        <c:ser>
          <c:idx val="4"/>
          <c:order val="6"/>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A-DF9F-489E-9214-E1ACE2F4A62E}"/>
            </c:ext>
          </c:extLst>
        </c:ser>
        <c:ser>
          <c:idx val="1"/>
          <c:order val="7"/>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B-DF9F-489E-9214-E1ACE2F4A62E}"/>
            </c:ext>
          </c:extLst>
        </c:ser>
        <c:ser>
          <c:idx val="2"/>
          <c:order val="8"/>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C-DF9F-489E-9214-E1ACE2F4A62E}"/>
            </c:ext>
          </c:extLst>
        </c:ser>
        <c:ser>
          <c:idx val="3"/>
          <c:order val="9"/>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D-DF9F-489E-9214-E1ACE2F4A62E}"/>
            </c:ext>
          </c:extLst>
        </c:ser>
        <c:ser>
          <c:idx val="0"/>
          <c:order val="10"/>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E-DF9F-489E-9214-E1ACE2F4A62E}"/>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9890FD-560B-4CCB-AFA8-D235E893BFB0}" type="datetimeFigureOut">
              <a:rPr lang="en-US" smtClean="0"/>
              <a:t>3/2/26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39015C-2265-44B2-B3E3-1508342A795D}" type="slidenum">
              <a:rPr lang="en-US" smtClean="0"/>
              <a:t>‹#›</a:t>
            </a:fld>
            <a:endParaRPr lang="en-US"/>
          </a:p>
        </p:txBody>
      </p:sp>
    </p:spTree>
    <p:extLst>
      <p:ext uri="{BB962C8B-B14F-4D97-AF65-F5344CB8AC3E}">
        <p14:creationId xmlns:p14="http://schemas.microsoft.com/office/powerpoint/2010/main" val="1777416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4DCDBCA1-983F-4AAB-AD6F-15BF11995ADD}" type="slidenum">
              <a:rPr lang="en-US" altLang="en-US"/>
              <a:pPr/>
              <a:t>16</a:t>
            </a:fld>
            <a:endParaRPr lang="en-US" altLang="en-US"/>
          </a:p>
        </p:txBody>
      </p:sp>
      <p:sp>
        <p:nvSpPr>
          <p:cNvPr id="109569" name="Text Box 1"/>
          <p:cNvSpPr txBox="1">
            <a:spLocks noChangeArrowheads="1"/>
          </p:cNvSpPr>
          <p:nvPr/>
        </p:nvSpPr>
        <p:spPr bwMode="auto">
          <a:xfrm>
            <a:off x="1143000" y="685800"/>
            <a:ext cx="4570413"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9570" name="Rectangle 2"/>
          <p:cNvSpPr txBox="1">
            <a:spLocks noGrp="1" noChangeArrowheads="1"/>
          </p:cNvSpPr>
          <p:nvPr>
            <p:ph type="body"/>
          </p:nvPr>
        </p:nvSpPr>
        <p:spPr bwMode="auto">
          <a:xfrm>
            <a:off x="685800" y="4343400"/>
            <a:ext cx="54832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511201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4DCDBCA1-983F-4AAB-AD6F-15BF11995ADD}" type="slidenum">
              <a:rPr lang="en-US" altLang="en-US"/>
              <a:pPr/>
              <a:t>23</a:t>
            </a:fld>
            <a:endParaRPr lang="en-US" altLang="en-US"/>
          </a:p>
        </p:txBody>
      </p:sp>
      <p:sp>
        <p:nvSpPr>
          <p:cNvPr id="109569" name="Text Box 1"/>
          <p:cNvSpPr txBox="1">
            <a:spLocks noChangeArrowheads="1"/>
          </p:cNvSpPr>
          <p:nvPr/>
        </p:nvSpPr>
        <p:spPr bwMode="auto">
          <a:xfrm>
            <a:off x="1143000" y="685800"/>
            <a:ext cx="4570413"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9570" name="Rectangle 2"/>
          <p:cNvSpPr txBox="1">
            <a:spLocks noGrp="1" noChangeArrowheads="1"/>
          </p:cNvSpPr>
          <p:nvPr>
            <p:ph type="body"/>
          </p:nvPr>
        </p:nvSpPr>
        <p:spPr bwMode="auto">
          <a:xfrm>
            <a:off x="685800" y="4343400"/>
            <a:ext cx="54832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84181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86E469-A527-8A45-AE36-F77C5323F621}" type="slidenum">
              <a:rPr lang="en-US" smtClean="0"/>
              <a:t>33</a:t>
            </a:fld>
            <a:endParaRPr lang="en-US"/>
          </a:p>
        </p:txBody>
      </p:sp>
    </p:spTree>
    <p:extLst>
      <p:ext uri="{BB962C8B-B14F-4D97-AF65-F5344CB8AC3E}">
        <p14:creationId xmlns:p14="http://schemas.microsoft.com/office/powerpoint/2010/main" val="3331305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1EA8104-BD3D-40C3-A250-39FD07717D26}" type="datetimeFigureOut">
              <a:rPr lang="en-US" smtClean="0"/>
              <a:t>3/2/26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350391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A8104-BD3D-40C3-A250-39FD07717D26}" type="datetimeFigureOut">
              <a:rPr lang="en-US" smtClean="0"/>
              <a:t>3/2/26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2670959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A8104-BD3D-40C3-A250-39FD07717D26}" type="datetimeFigureOut">
              <a:rPr lang="en-US" smtClean="0"/>
              <a:t>3/2/26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3490676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A8104-BD3D-40C3-A250-39FD07717D26}" type="datetimeFigureOut">
              <a:rPr lang="en-US" smtClean="0"/>
              <a:t>3/2/26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2979275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1EA8104-BD3D-40C3-A250-39FD07717D26}" type="datetimeFigureOut">
              <a:rPr lang="en-US" smtClean="0"/>
              <a:t>3/2/26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3895437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EA8104-BD3D-40C3-A250-39FD07717D26}" type="datetimeFigureOut">
              <a:rPr lang="en-US" smtClean="0"/>
              <a:t>3/2/26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68651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EA8104-BD3D-40C3-A250-39FD07717D26}" type="datetimeFigureOut">
              <a:rPr lang="en-US" smtClean="0"/>
              <a:t>3/2/26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2295648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EA8104-BD3D-40C3-A250-39FD07717D26}" type="datetimeFigureOut">
              <a:rPr lang="en-US" smtClean="0"/>
              <a:t>3/2/26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857567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EA8104-BD3D-40C3-A250-39FD07717D26}" type="datetimeFigureOut">
              <a:rPr lang="en-US" smtClean="0"/>
              <a:t>3/2/26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3005428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EA8104-BD3D-40C3-A250-39FD07717D26}" type="datetimeFigureOut">
              <a:rPr lang="en-US" smtClean="0"/>
              <a:t>3/2/26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3441745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EA8104-BD3D-40C3-A250-39FD07717D26}" type="datetimeFigureOut">
              <a:rPr lang="en-US" smtClean="0"/>
              <a:t>3/2/26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2992430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A8104-BD3D-40C3-A250-39FD07717D26}" type="datetimeFigureOut">
              <a:rPr lang="en-US" smtClean="0"/>
              <a:t>3/2/26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B96706-A999-4A56-9C84-1A771B824D83}" type="slidenum">
              <a:rPr lang="en-US" smtClean="0"/>
              <a:t>‹#›</a:t>
            </a:fld>
            <a:endParaRPr lang="en-US"/>
          </a:p>
        </p:txBody>
      </p:sp>
    </p:spTree>
    <p:extLst>
      <p:ext uri="{BB962C8B-B14F-4D97-AF65-F5344CB8AC3E}">
        <p14:creationId xmlns:p14="http://schemas.microsoft.com/office/powerpoint/2010/main" val="3107576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28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www.science.org/content/author/bridget-alex" TargetMode="External"/><Relationship Id="rId1" Type="http://schemas.openxmlformats.org/officeDocument/2006/relationships/slideLayout" Target="../slideLayouts/slideLayout7.xml"/><Relationship Id="rId4" Type="http://schemas.openxmlformats.org/officeDocument/2006/relationships/image" Target="../media/image29.gif"/></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phys.org/news/2016-12-tibetan-mastiff-gained-high-altitude.html#jCp" TargetMode="Externa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 Id="rId4" Type="http://schemas.microsoft.com/office/2007/relationships/hdphoto" Target="../media/hdphoto3.wdp"/></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chart" Target="../charts/chart14.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1167" y="1674177"/>
            <a:ext cx="9629666" cy="1121893"/>
          </a:xfrm>
        </p:spPr>
        <p:txBody>
          <a:bodyPr>
            <a:normAutofit/>
          </a:bodyPr>
          <a:lstStyle/>
          <a:p>
            <a:r>
              <a:rPr lang="en-US" dirty="0"/>
              <a:t>Human Population Genetics</a:t>
            </a:r>
          </a:p>
        </p:txBody>
      </p:sp>
      <p:sp>
        <p:nvSpPr>
          <p:cNvPr id="3" name="Subtitle 2"/>
          <p:cNvSpPr>
            <a:spLocks noGrp="1"/>
          </p:cNvSpPr>
          <p:nvPr>
            <p:ph type="subTitle" idx="1"/>
          </p:nvPr>
        </p:nvSpPr>
        <p:spPr>
          <a:xfrm>
            <a:off x="2895600" y="2941259"/>
            <a:ext cx="6400800" cy="1027010"/>
          </a:xfrm>
        </p:spPr>
        <p:txBody>
          <a:bodyPr>
            <a:normAutofit/>
          </a:bodyPr>
          <a:lstStyle/>
          <a:p>
            <a:r>
              <a:rPr lang="en-US" dirty="0"/>
              <a:t>University of Miami</a:t>
            </a:r>
          </a:p>
          <a:p>
            <a:r>
              <a:rPr lang="en-US" dirty="0"/>
              <a:t>Spring 2026</a:t>
            </a:r>
          </a:p>
        </p:txBody>
      </p:sp>
    </p:spTree>
    <p:extLst>
      <p:ext uri="{BB962C8B-B14F-4D97-AF65-F5344CB8AC3E}">
        <p14:creationId xmlns:p14="http://schemas.microsoft.com/office/powerpoint/2010/main" val="3169245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2513743" y="951974"/>
            <a:ext cx="8321040" cy="5519621"/>
          </a:xfrm>
          <a:prstGeom prst="rect">
            <a:avLst/>
          </a:prstGeom>
          <a:noFill/>
          <a:ln w="9525">
            <a:noFill/>
            <a:miter lim="800000"/>
            <a:headEnd/>
            <a:tailEnd/>
          </a:ln>
        </p:spPr>
      </p:pic>
      <p:sp>
        <p:nvSpPr>
          <p:cNvPr id="4" name="TextBox 3"/>
          <p:cNvSpPr txBox="1"/>
          <p:nvPr/>
        </p:nvSpPr>
        <p:spPr>
          <a:xfrm>
            <a:off x="368283" y="183404"/>
            <a:ext cx="3964932" cy="523220"/>
          </a:xfrm>
          <a:prstGeom prst="rect">
            <a:avLst/>
          </a:prstGeom>
          <a:noFill/>
        </p:spPr>
        <p:txBody>
          <a:bodyPr wrap="none" rtlCol="0">
            <a:spAutoFit/>
          </a:bodyPr>
          <a:lstStyle/>
          <a:p>
            <a:r>
              <a:rPr lang="en-US" sz="2800" dirty="0"/>
              <a:t>Y-chromosome phylogeny</a:t>
            </a:r>
          </a:p>
        </p:txBody>
      </p:sp>
      <p:grpSp>
        <p:nvGrpSpPr>
          <p:cNvPr id="6" name="Group 5"/>
          <p:cNvGrpSpPr/>
          <p:nvPr/>
        </p:nvGrpSpPr>
        <p:grpSpPr>
          <a:xfrm>
            <a:off x="627017" y="844257"/>
            <a:ext cx="4578974" cy="1323439"/>
            <a:chOff x="-1" y="948760"/>
            <a:chExt cx="4578974" cy="1323439"/>
          </a:xfrm>
        </p:grpSpPr>
        <p:sp>
          <p:nvSpPr>
            <p:cNvPr id="2" name="TextBox 1"/>
            <p:cNvSpPr txBox="1"/>
            <p:nvPr/>
          </p:nvSpPr>
          <p:spPr>
            <a:xfrm>
              <a:off x="-1" y="948760"/>
              <a:ext cx="1899333" cy="1323439"/>
            </a:xfrm>
            <a:prstGeom prst="rect">
              <a:avLst/>
            </a:prstGeom>
            <a:noFill/>
          </p:spPr>
          <p:txBody>
            <a:bodyPr wrap="square" rtlCol="0">
              <a:spAutoFit/>
            </a:bodyPr>
            <a:lstStyle/>
            <a:p>
              <a:r>
                <a:rPr lang="en-US" sz="2000" dirty="0"/>
                <a:t>Y-chromosome diversity traces back to African ancestor</a:t>
              </a:r>
            </a:p>
          </p:txBody>
        </p:sp>
        <p:sp>
          <p:nvSpPr>
            <p:cNvPr id="5" name="Oval 4"/>
            <p:cNvSpPr/>
            <p:nvPr/>
          </p:nvSpPr>
          <p:spPr>
            <a:xfrm>
              <a:off x="2960804" y="1056477"/>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713706" y="1289096"/>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396093" y="1622672"/>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B87A870E-9502-5A30-BECB-60CB5E93B248}"/>
              </a:ext>
            </a:extLst>
          </p:cNvPr>
          <p:cNvSpPr txBox="1"/>
          <p:nvPr/>
        </p:nvSpPr>
        <p:spPr>
          <a:xfrm>
            <a:off x="10198497" y="6461468"/>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185473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74600" y="0"/>
            <a:ext cx="8917400" cy="6858000"/>
          </a:xfrm>
          <a:prstGeom prst="rect">
            <a:avLst/>
          </a:prstGeom>
        </p:spPr>
      </p:pic>
      <p:sp>
        <p:nvSpPr>
          <p:cNvPr id="4" name="Rectangle 3"/>
          <p:cNvSpPr/>
          <p:nvPr/>
        </p:nvSpPr>
        <p:spPr>
          <a:xfrm>
            <a:off x="3398748" y="116975"/>
            <a:ext cx="6096000" cy="307777"/>
          </a:xfrm>
          <a:prstGeom prst="rect">
            <a:avLst/>
          </a:prstGeom>
        </p:spPr>
        <p:txBody>
          <a:bodyPr>
            <a:spAutoFit/>
          </a:bodyPr>
          <a:lstStyle/>
          <a:p>
            <a:r>
              <a:rPr lang="en-US" sz="1400" dirty="0"/>
              <a:t>https://phillipsdnaproject.com/faq-sections/114-haplogroup-migration-map</a:t>
            </a:r>
          </a:p>
        </p:txBody>
      </p:sp>
      <p:sp>
        <p:nvSpPr>
          <p:cNvPr id="5" name="TextBox 4"/>
          <p:cNvSpPr txBox="1"/>
          <p:nvPr/>
        </p:nvSpPr>
        <p:spPr>
          <a:xfrm>
            <a:off x="457200" y="424752"/>
            <a:ext cx="2638697" cy="1938992"/>
          </a:xfrm>
          <a:prstGeom prst="rect">
            <a:avLst/>
          </a:prstGeom>
          <a:noFill/>
        </p:spPr>
        <p:txBody>
          <a:bodyPr wrap="square" rtlCol="0">
            <a:spAutoFit/>
          </a:bodyPr>
          <a:lstStyle/>
          <a:p>
            <a:r>
              <a:rPr lang="en-US" sz="2000" dirty="0"/>
              <a:t>Y-chromosome data is consistent with </a:t>
            </a:r>
            <a:r>
              <a:rPr lang="en-US" sz="2000" dirty="0" err="1"/>
              <a:t>mtDNA</a:t>
            </a:r>
            <a:r>
              <a:rPr lang="en-US" sz="2000" dirty="0"/>
              <a:t> &amp; independently supports out-of-Africa but not multi-regional hypothesis</a:t>
            </a:r>
          </a:p>
        </p:txBody>
      </p:sp>
      <p:sp>
        <p:nvSpPr>
          <p:cNvPr id="2" name="TextBox 1">
            <a:extLst>
              <a:ext uri="{FF2B5EF4-FFF2-40B4-BE49-F238E27FC236}">
                <a16:creationId xmlns:a16="http://schemas.microsoft.com/office/drawing/2014/main" id="{FB383E7E-E1CB-8B4B-CD6E-6D4DDB5B7797}"/>
              </a:ext>
            </a:extLst>
          </p:cNvPr>
          <p:cNvSpPr txBox="1"/>
          <p:nvPr/>
        </p:nvSpPr>
        <p:spPr>
          <a:xfrm>
            <a:off x="1432173" y="6433248"/>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3591359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0857" t="39911" r="7599" b="25446"/>
          <a:stretch/>
        </p:blipFill>
        <p:spPr>
          <a:xfrm>
            <a:off x="978626" y="2355130"/>
            <a:ext cx="10112598" cy="3200400"/>
          </a:xfrm>
          <a:prstGeom prst="rect">
            <a:avLst/>
          </a:prstGeom>
        </p:spPr>
      </p:pic>
      <p:sp>
        <p:nvSpPr>
          <p:cNvPr id="5" name="TextBox 4"/>
          <p:cNvSpPr txBox="1"/>
          <p:nvPr/>
        </p:nvSpPr>
        <p:spPr>
          <a:xfrm>
            <a:off x="1081005" y="1005658"/>
            <a:ext cx="10659291" cy="1015663"/>
          </a:xfrm>
          <a:prstGeom prst="rect">
            <a:avLst/>
          </a:prstGeom>
          <a:noFill/>
        </p:spPr>
        <p:txBody>
          <a:bodyPr wrap="square" rtlCol="0">
            <a:spAutoFit/>
          </a:bodyPr>
          <a:lstStyle/>
          <a:p>
            <a:r>
              <a:rPr lang="en-US" sz="2000" b="1" dirty="0"/>
              <a:t>Replacement hypothesis</a:t>
            </a:r>
            <a:r>
              <a:rPr lang="en-US" sz="2000" dirty="0"/>
              <a:t> (Out-of-Africa): expect higher genetic variation in Africa.</a:t>
            </a:r>
          </a:p>
          <a:p>
            <a:endParaRPr lang="en-US" sz="2000" dirty="0"/>
          </a:p>
          <a:p>
            <a:r>
              <a:rPr lang="en-US" sz="2000" b="1" dirty="0"/>
              <a:t>Multiregional hypothesis</a:t>
            </a:r>
            <a:r>
              <a:rPr lang="en-US" sz="2000" dirty="0"/>
              <a:t>: differences in genetic variation not expected.</a:t>
            </a:r>
          </a:p>
        </p:txBody>
      </p:sp>
      <p:sp>
        <p:nvSpPr>
          <p:cNvPr id="6" name="TextBox 5"/>
          <p:cNvSpPr txBox="1"/>
          <p:nvPr/>
        </p:nvSpPr>
        <p:spPr>
          <a:xfrm>
            <a:off x="709966" y="374853"/>
            <a:ext cx="2620846" cy="523220"/>
          </a:xfrm>
          <a:prstGeom prst="rect">
            <a:avLst/>
          </a:prstGeom>
          <a:noFill/>
        </p:spPr>
        <p:txBody>
          <a:bodyPr wrap="none" rtlCol="0">
            <a:spAutoFit/>
          </a:bodyPr>
          <a:lstStyle/>
          <a:p>
            <a:r>
              <a:rPr lang="en-US" sz="2800" dirty="0"/>
              <a:t>Genetic diversity</a:t>
            </a:r>
          </a:p>
        </p:txBody>
      </p:sp>
      <p:sp>
        <p:nvSpPr>
          <p:cNvPr id="7" name="TextBox 6"/>
          <p:cNvSpPr txBox="1"/>
          <p:nvPr/>
        </p:nvSpPr>
        <p:spPr>
          <a:xfrm>
            <a:off x="1081005" y="5742851"/>
            <a:ext cx="7611635" cy="707886"/>
          </a:xfrm>
          <a:prstGeom prst="rect">
            <a:avLst/>
          </a:prstGeom>
          <a:noFill/>
        </p:spPr>
        <p:txBody>
          <a:bodyPr wrap="none" rtlCol="0">
            <a:spAutoFit/>
          </a:bodyPr>
          <a:lstStyle/>
          <a:p>
            <a:pPr marL="342900" indent="-342900">
              <a:buFont typeface="Arial" panose="020B0604020202020204" pitchFamily="34" charset="0"/>
              <a:buChar char="•"/>
            </a:pPr>
            <a:r>
              <a:rPr lang="en-US" sz="2000" dirty="0"/>
              <a:t>We found higher mitochondrial DNA diversity in African populations.</a:t>
            </a:r>
          </a:p>
          <a:p>
            <a:pPr marL="342900" indent="-342900">
              <a:buFont typeface="Arial" panose="020B0604020202020204" pitchFamily="34" charset="0"/>
              <a:buChar char="•"/>
            </a:pPr>
            <a:r>
              <a:rPr lang="en-US" sz="2000" dirty="0"/>
              <a:t>Consistent with out-of-Africa hypothesis.</a:t>
            </a:r>
          </a:p>
        </p:txBody>
      </p:sp>
      <p:sp>
        <p:nvSpPr>
          <p:cNvPr id="2" name="TextBox 1">
            <a:extLst>
              <a:ext uri="{FF2B5EF4-FFF2-40B4-BE49-F238E27FC236}">
                <a16:creationId xmlns:a16="http://schemas.microsoft.com/office/drawing/2014/main" id="{E39339AE-B8EC-CF62-586F-BDB6EE167D1B}"/>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92262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138" t="24553" r="20985" b="25089"/>
          <a:stretch/>
        </p:blipFill>
        <p:spPr>
          <a:xfrm>
            <a:off x="709966" y="1728933"/>
            <a:ext cx="10381356" cy="4206240"/>
          </a:xfrm>
          <a:prstGeom prst="rect">
            <a:avLst/>
          </a:prstGeom>
        </p:spPr>
      </p:pic>
      <p:sp>
        <p:nvSpPr>
          <p:cNvPr id="4" name="TextBox 3"/>
          <p:cNvSpPr txBox="1"/>
          <p:nvPr/>
        </p:nvSpPr>
        <p:spPr>
          <a:xfrm>
            <a:off x="1354184" y="5935173"/>
            <a:ext cx="4834209" cy="707886"/>
          </a:xfrm>
          <a:prstGeom prst="rect">
            <a:avLst/>
          </a:prstGeom>
          <a:noFill/>
        </p:spPr>
        <p:txBody>
          <a:bodyPr wrap="none" rtlCol="0">
            <a:spAutoFit/>
          </a:bodyPr>
          <a:lstStyle/>
          <a:p>
            <a:pPr marL="342900" indent="-342900">
              <a:buFont typeface="Arial" panose="020B0604020202020204" pitchFamily="34" charset="0"/>
              <a:buChar char="•"/>
            </a:pPr>
            <a:r>
              <a:rPr lang="en-US" sz="2000" dirty="0"/>
              <a:t>Higher nuclear DNA diversity in Africa.</a:t>
            </a:r>
          </a:p>
          <a:p>
            <a:pPr marL="342900" indent="-342900">
              <a:buFont typeface="Arial" panose="020B0604020202020204" pitchFamily="34" charset="0"/>
              <a:buChar char="•"/>
            </a:pPr>
            <a:r>
              <a:rPr lang="en-US" sz="2000" dirty="0"/>
              <a:t>Consistent with out-of-Africa hypothesis.</a:t>
            </a:r>
          </a:p>
        </p:txBody>
      </p:sp>
      <p:sp>
        <p:nvSpPr>
          <p:cNvPr id="5" name="TextBox 4"/>
          <p:cNvSpPr txBox="1"/>
          <p:nvPr/>
        </p:nvSpPr>
        <p:spPr>
          <a:xfrm>
            <a:off x="709966" y="374853"/>
            <a:ext cx="5987986" cy="523220"/>
          </a:xfrm>
          <a:prstGeom prst="rect">
            <a:avLst/>
          </a:prstGeom>
          <a:noFill/>
        </p:spPr>
        <p:txBody>
          <a:bodyPr wrap="none" rtlCol="0">
            <a:spAutoFit/>
          </a:bodyPr>
          <a:lstStyle/>
          <a:p>
            <a:r>
              <a:rPr lang="en-US" sz="2800" dirty="0"/>
              <a:t>Genetic diversity: 377 microsatellite loci</a:t>
            </a:r>
          </a:p>
        </p:txBody>
      </p:sp>
      <p:sp>
        <p:nvSpPr>
          <p:cNvPr id="6" name="TextBox 5"/>
          <p:cNvSpPr txBox="1"/>
          <p:nvPr/>
        </p:nvSpPr>
        <p:spPr>
          <a:xfrm>
            <a:off x="1081005" y="1005658"/>
            <a:ext cx="10659291" cy="784830"/>
          </a:xfrm>
          <a:prstGeom prst="rect">
            <a:avLst/>
          </a:prstGeom>
          <a:noFill/>
        </p:spPr>
        <p:txBody>
          <a:bodyPr wrap="square" rtlCol="0">
            <a:spAutoFit/>
          </a:bodyPr>
          <a:lstStyle/>
          <a:p>
            <a:pPr>
              <a:spcAft>
                <a:spcPts val="600"/>
              </a:spcAft>
            </a:pPr>
            <a:r>
              <a:rPr lang="en-US" sz="2000" b="1" dirty="0"/>
              <a:t>Replacement hypothesis</a:t>
            </a:r>
            <a:r>
              <a:rPr lang="en-US" sz="2000" dirty="0"/>
              <a:t> (Out-of-Africa): expect higher genetic variation in Africa.</a:t>
            </a:r>
          </a:p>
          <a:p>
            <a:pPr>
              <a:spcAft>
                <a:spcPts val="600"/>
              </a:spcAft>
            </a:pPr>
            <a:r>
              <a:rPr lang="en-US" sz="2000" b="1" dirty="0"/>
              <a:t>Multiregional hypothesis</a:t>
            </a:r>
            <a:r>
              <a:rPr lang="en-US" sz="2000" dirty="0"/>
              <a:t>: differences in genetic variation not expected.</a:t>
            </a:r>
          </a:p>
        </p:txBody>
      </p:sp>
      <p:sp>
        <p:nvSpPr>
          <p:cNvPr id="2" name="TextBox 1">
            <a:extLst>
              <a:ext uri="{FF2B5EF4-FFF2-40B4-BE49-F238E27FC236}">
                <a16:creationId xmlns:a16="http://schemas.microsoft.com/office/drawing/2014/main" id="{BE2D65C8-DCFE-6694-DC8E-D7533B147672}"/>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306133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619" y="837771"/>
            <a:ext cx="9678174" cy="5303520"/>
          </a:xfrm>
          <a:prstGeom prst="rect">
            <a:avLst/>
          </a:prstGeom>
        </p:spPr>
      </p:pic>
      <p:sp>
        <p:nvSpPr>
          <p:cNvPr id="3" name="TextBox 2"/>
          <p:cNvSpPr txBox="1"/>
          <p:nvPr/>
        </p:nvSpPr>
        <p:spPr>
          <a:xfrm>
            <a:off x="475268" y="202767"/>
            <a:ext cx="3866123" cy="523220"/>
          </a:xfrm>
          <a:prstGeom prst="rect">
            <a:avLst/>
          </a:prstGeom>
          <a:noFill/>
        </p:spPr>
        <p:txBody>
          <a:bodyPr wrap="none" rtlCol="0">
            <a:spAutoFit/>
          </a:bodyPr>
          <a:lstStyle/>
          <a:p>
            <a:r>
              <a:rPr lang="en-US" sz="2800" dirty="0"/>
              <a:t>Human global expansion</a:t>
            </a:r>
          </a:p>
        </p:txBody>
      </p:sp>
      <p:sp>
        <p:nvSpPr>
          <p:cNvPr id="4" name="Rectangle 3"/>
          <p:cNvSpPr/>
          <p:nvPr/>
        </p:nvSpPr>
        <p:spPr>
          <a:xfrm>
            <a:off x="862481" y="6253075"/>
            <a:ext cx="10545772" cy="400110"/>
          </a:xfrm>
          <a:prstGeom prst="rect">
            <a:avLst/>
          </a:prstGeom>
        </p:spPr>
        <p:txBody>
          <a:bodyPr wrap="none">
            <a:spAutoFit/>
          </a:bodyPr>
          <a:lstStyle/>
          <a:p>
            <a:pPr algn="ctr"/>
            <a:r>
              <a:rPr lang="en-US" sz="2000" b="1" dirty="0"/>
              <a:t>Out-of-Africa hypothesis strongly supported by multiple lines of population genetics evidence.</a:t>
            </a:r>
          </a:p>
        </p:txBody>
      </p:sp>
    </p:spTree>
    <p:extLst>
      <p:ext uri="{BB962C8B-B14F-4D97-AF65-F5344CB8AC3E}">
        <p14:creationId xmlns:p14="http://schemas.microsoft.com/office/powerpoint/2010/main" val="1907870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11355" y="771529"/>
            <a:ext cx="8627635" cy="5852160"/>
          </a:xfrm>
          <a:prstGeom prst="rect">
            <a:avLst/>
          </a:prstGeom>
        </p:spPr>
      </p:pic>
      <p:sp>
        <p:nvSpPr>
          <p:cNvPr id="4" name="TextBox 3"/>
          <p:cNvSpPr txBox="1"/>
          <p:nvPr/>
        </p:nvSpPr>
        <p:spPr>
          <a:xfrm>
            <a:off x="475268" y="202767"/>
            <a:ext cx="6072175" cy="523220"/>
          </a:xfrm>
          <a:prstGeom prst="rect">
            <a:avLst/>
          </a:prstGeom>
          <a:noFill/>
        </p:spPr>
        <p:txBody>
          <a:bodyPr wrap="none" rtlCol="0">
            <a:spAutoFit/>
          </a:bodyPr>
          <a:lstStyle/>
          <a:p>
            <a:r>
              <a:rPr lang="en-US" sz="2800" dirty="0"/>
              <a:t>Human global expansion: fossil evidence</a:t>
            </a:r>
          </a:p>
        </p:txBody>
      </p:sp>
      <p:sp>
        <p:nvSpPr>
          <p:cNvPr id="5" name="Rectangle 4"/>
          <p:cNvSpPr/>
          <p:nvPr/>
        </p:nvSpPr>
        <p:spPr>
          <a:xfrm>
            <a:off x="475268" y="911866"/>
            <a:ext cx="3274423" cy="3170099"/>
          </a:xfrm>
          <a:prstGeom prst="rect">
            <a:avLst/>
          </a:prstGeom>
        </p:spPr>
        <p:txBody>
          <a:bodyPr wrap="square">
            <a:spAutoFit/>
          </a:bodyPr>
          <a:lstStyle/>
          <a:p>
            <a:r>
              <a:rPr lang="en-US" sz="2000" dirty="0"/>
              <a:t>“Genetic and fossil evidence has accumulated in support of an African origin for modern humans. Competing models differ primarily by the number of dispersals, their geographic route, and the extent to which expanding modern humans interacted with other hominins.”</a:t>
            </a:r>
          </a:p>
        </p:txBody>
      </p:sp>
      <p:sp>
        <p:nvSpPr>
          <p:cNvPr id="6" name="Rectangle 5"/>
          <p:cNvSpPr/>
          <p:nvPr/>
        </p:nvSpPr>
        <p:spPr>
          <a:xfrm>
            <a:off x="297068" y="6179251"/>
            <a:ext cx="6905246" cy="584775"/>
          </a:xfrm>
          <a:prstGeom prst="rect">
            <a:avLst/>
          </a:prstGeom>
        </p:spPr>
        <p:txBody>
          <a:bodyPr wrap="square">
            <a:spAutoFit/>
          </a:bodyPr>
          <a:lstStyle/>
          <a:p>
            <a:r>
              <a:rPr lang="en-US" sz="1600" dirty="0" err="1"/>
              <a:t>Reves</a:t>
            </a:r>
            <a:r>
              <a:rPr lang="en-US" sz="1600" dirty="0"/>
              <a:t>-Centeno, H. 2016. Out of Africa and into Asia: Fossil and genetic evidence on modern human origins and dispersals. Quaternary International 416:249-262</a:t>
            </a:r>
          </a:p>
        </p:txBody>
      </p:sp>
      <p:sp>
        <p:nvSpPr>
          <p:cNvPr id="2" name="TextBox 1">
            <a:extLst>
              <a:ext uri="{FF2B5EF4-FFF2-40B4-BE49-F238E27FC236}">
                <a16:creationId xmlns:a16="http://schemas.microsoft.com/office/drawing/2014/main" id="{9209CBD4-0AD4-2B82-0F3A-36401E2D9F44}"/>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298330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61566" y="6040193"/>
            <a:ext cx="4271691" cy="584775"/>
          </a:xfrm>
          <a:prstGeom prst="rect">
            <a:avLst/>
          </a:prstGeom>
        </p:spPr>
        <p:txBody>
          <a:bodyPr wrap="square">
            <a:spAutoFit/>
          </a:bodyPr>
          <a:lstStyle/>
          <a:p>
            <a:r>
              <a:rPr lang="en-US" sz="1600" dirty="0"/>
              <a:t>https://www.zmescience.com/science/news-science/neanderthal-dna-influence-06102017/</a:t>
            </a:r>
          </a:p>
        </p:txBody>
      </p:sp>
      <p:pic>
        <p:nvPicPr>
          <p:cNvPr id="7" name="Picture 6"/>
          <p:cNvPicPr>
            <a:picLocks noChangeAspect="1"/>
          </p:cNvPicPr>
          <p:nvPr/>
        </p:nvPicPr>
        <p:blipFill rotWithShape="1">
          <a:blip r:embed="rId3"/>
          <a:srcRect t="5138" b="5905"/>
          <a:stretch/>
        </p:blipFill>
        <p:spPr>
          <a:xfrm>
            <a:off x="655576" y="1414922"/>
            <a:ext cx="10941533" cy="4572000"/>
          </a:xfrm>
          <a:prstGeom prst="rect">
            <a:avLst/>
          </a:prstGeom>
        </p:spPr>
      </p:pic>
      <p:sp>
        <p:nvSpPr>
          <p:cNvPr id="9" name="Rectangle 1"/>
          <p:cNvSpPr txBox="1">
            <a:spLocks noChangeArrowheads="1"/>
          </p:cNvSpPr>
          <p:nvPr/>
        </p:nvSpPr>
        <p:spPr>
          <a:xfrm>
            <a:off x="352561" y="217694"/>
            <a:ext cx="8229600" cy="581025"/>
          </a:xfrm>
          <a:prstGeom prst="rect">
            <a:avLst/>
          </a:prstGeo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t>Human migration &amp; archaic hominids</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5487" t="23772" r="7164" b="5783"/>
          <a:stretch/>
        </p:blipFill>
        <p:spPr>
          <a:xfrm>
            <a:off x="6965428" y="3653530"/>
            <a:ext cx="5034062" cy="2286000"/>
          </a:xfrm>
          <a:prstGeom prst="rect">
            <a:avLst/>
          </a:prstGeom>
          <a:ln w="28575">
            <a:solidFill>
              <a:schemeClr val="tx1"/>
            </a:solidFill>
          </a:ln>
        </p:spPr>
      </p:pic>
      <p:sp>
        <p:nvSpPr>
          <p:cNvPr id="11" name="Rectangle 10"/>
          <p:cNvSpPr/>
          <p:nvPr/>
        </p:nvSpPr>
        <p:spPr>
          <a:xfrm>
            <a:off x="6829442" y="5939530"/>
            <a:ext cx="5512252" cy="954107"/>
          </a:xfrm>
          <a:prstGeom prst="rect">
            <a:avLst/>
          </a:prstGeom>
        </p:spPr>
        <p:txBody>
          <a:bodyPr wrap="square">
            <a:spAutoFit/>
          </a:bodyPr>
          <a:lstStyle/>
          <a:p>
            <a:r>
              <a:rPr lang="en-US" sz="1400" dirty="0"/>
              <a:t>https://www.uctv.tv/shows/CARTA-Ancient-DNA-and-Human-Evolution-Neandertal-and-Denisovan-Genomes-and-What-They-Tell-Us-A-Map-of-Neandertal-Genes-in-Present-Day-Humans-The-Phenotypic-Legacy-of-Neandertal-Interbreeding-on-Modern-Humans-30971</a:t>
            </a:r>
          </a:p>
        </p:txBody>
      </p:sp>
      <p:sp>
        <p:nvSpPr>
          <p:cNvPr id="10" name="TextBox 9"/>
          <p:cNvSpPr txBox="1"/>
          <p:nvPr/>
        </p:nvSpPr>
        <p:spPr>
          <a:xfrm>
            <a:off x="2781098" y="5591464"/>
            <a:ext cx="2597891" cy="369332"/>
          </a:xfrm>
          <a:prstGeom prst="rect">
            <a:avLst/>
          </a:prstGeom>
          <a:noFill/>
        </p:spPr>
        <p:txBody>
          <a:bodyPr wrap="none" rtlCol="0">
            <a:spAutoFit/>
          </a:bodyPr>
          <a:lstStyle/>
          <a:p>
            <a:r>
              <a:rPr lang="en-US" dirty="0"/>
              <a:t>(Extinction ~100,000 YBP)</a:t>
            </a:r>
          </a:p>
        </p:txBody>
      </p:sp>
      <p:pic>
        <p:nvPicPr>
          <p:cNvPr id="13" name="Picture 12"/>
          <p:cNvPicPr>
            <a:picLocks noChangeAspect="1"/>
          </p:cNvPicPr>
          <p:nvPr/>
        </p:nvPicPr>
        <p:blipFill rotWithShape="1">
          <a:blip r:embed="rId5"/>
          <a:srcRect l="15409" r="12818"/>
          <a:stretch/>
        </p:blipFill>
        <p:spPr>
          <a:xfrm>
            <a:off x="10832436" y="3653530"/>
            <a:ext cx="1188720" cy="927504"/>
          </a:xfrm>
          <a:prstGeom prst="rect">
            <a:avLst/>
          </a:prstGeom>
        </p:spPr>
      </p:pic>
      <p:pic>
        <p:nvPicPr>
          <p:cNvPr id="14" name="Picture 13"/>
          <p:cNvPicPr>
            <a:picLocks noChangeAspect="1"/>
          </p:cNvPicPr>
          <p:nvPr/>
        </p:nvPicPr>
        <p:blipFill rotWithShape="1">
          <a:blip r:embed="rId6"/>
          <a:srcRect t="3258" b="8616"/>
          <a:stretch/>
        </p:blipFill>
        <p:spPr>
          <a:xfrm>
            <a:off x="10122356" y="1396770"/>
            <a:ext cx="1474753" cy="1737360"/>
          </a:xfrm>
          <a:prstGeom prst="rect">
            <a:avLst/>
          </a:prstGeom>
        </p:spPr>
      </p:pic>
      <p:sp>
        <p:nvSpPr>
          <p:cNvPr id="15" name="TextBox 14"/>
          <p:cNvSpPr txBox="1"/>
          <p:nvPr/>
        </p:nvSpPr>
        <p:spPr>
          <a:xfrm>
            <a:off x="404676" y="631773"/>
            <a:ext cx="9862594"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t>As anatomically modern humans spread across the globe, they came into contact with other forms of archaic humans.</a:t>
            </a:r>
          </a:p>
        </p:txBody>
      </p:sp>
    </p:spTree>
    <p:extLst>
      <p:ext uri="{BB962C8B-B14F-4D97-AF65-F5344CB8AC3E}">
        <p14:creationId xmlns:p14="http://schemas.microsoft.com/office/powerpoint/2010/main" val="21936942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797" t="22946" r="22089" b="21304"/>
          <a:stretch/>
        </p:blipFill>
        <p:spPr>
          <a:xfrm>
            <a:off x="1849278" y="1015850"/>
            <a:ext cx="8507731" cy="4927750"/>
          </a:xfrm>
          <a:prstGeom prst="rect">
            <a:avLst/>
          </a:prstGeom>
        </p:spPr>
      </p:pic>
      <p:sp>
        <p:nvSpPr>
          <p:cNvPr id="3" name="TextBox 2"/>
          <p:cNvSpPr txBox="1"/>
          <p:nvPr/>
        </p:nvSpPr>
        <p:spPr>
          <a:xfrm>
            <a:off x="2036787" y="431075"/>
            <a:ext cx="8131393" cy="584775"/>
          </a:xfrm>
          <a:prstGeom prst="rect">
            <a:avLst/>
          </a:prstGeom>
          <a:noFill/>
        </p:spPr>
        <p:txBody>
          <a:bodyPr wrap="none" rtlCol="0">
            <a:spAutoFit/>
          </a:bodyPr>
          <a:lstStyle/>
          <a:p>
            <a:r>
              <a:rPr lang="en-US" sz="3200" dirty="0"/>
              <a:t>Ancient DNA (extracted from fossils) phylogeny</a:t>
            </a:r>
          </a:p>
        </p:txBody>
      </p:sp>
      <p:sp>
        <p:nvSpPr>
          <p:cNvPr id="4" name="Rectangle 3"/>
          <p:cNvSpPr/>
          <p:nvPr/>
        </p:nvSpPr>
        <p:spPr>
          <a:xfrm>
            <a:off x="1021264" y="5945629"/>
            <a:ext cx="10162902" cy="338554"/>
          </a:xfrm>
          <a:prstGeom prst="rect">
            <a:avLst/>
          </a:prstGeom>
        </p:spPr>
        <p:txBody>
          <a:bodyPr wrap="square">
            <a:spAutoFit/>
          </a:bodyPr>
          <a:lstStyle/>
          <a:p>
            <a:r>
              <a:rPr lang="en-US" sz="1600" dirty="0"/>
              <a:t>Reich et al. 2010. Genetic history of an archaic hominin group from </a:t>
            </a:r>
            <a:r>
              <a:rPr lang="en-US" sz="1600" dirty="0" err="1"/>
              <a:t>Denisova</a:t>
            </a:r>
            <a:r>
              <a:rPr lang="en-US" sz="1600" dirty="0"/>
              <a:t> Cave in Siberia. Nature 468:1053-1060.</a:t>
            </a:r>
          </a:p>
        </p:txBody>
      </p:sp>
      <p:sp>
        <p:nvSpPr>
          <p:cNvPr id="5" name="TextBox 4">
            <a:extLst>
              <a:ext uri="{FF2B5EF4-FFF2-40B4-BE49-F238E27FC236}">
                <a16:creationId xmlns:a16="http://schemas.microsoft.com/office/drawing/2014/main" id="{5914A6C9-2F95-E7D4-FC36-09BD0704AA13}"/>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2415534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2885" y="865471"/>
            <a:ext cx="10419550"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Did anatomically modern humans interbreed with archaic hominids?</a:t>
            </a:r>
          </a:p>
          <a:p>
            <a:pPr marL="342900" indent="-342900">
              <a:buFont typeface="Arial" panose="020B0604020202020204" pitchFamily="34" charset="0"/>
              <a:buChar char="•"/>
            </a:pPr>
            <a:endParaRPr lang="en-US" sz="2400" dirty="0"/>
          </a:p>
        </p:txBody>
      </p:sp>
      <p:pic>
        <p:nvPicPr>
          <p:cNvPr id="3" name="Picture 2"/>
          <p:cNvPicPr>
            <a:picLocks noChangeAspect="1"/>
          </p:cNvPicPr>
          <p:nvPr/>
        </p:nvPicPr>
        <p:blipFill rotWithShape="1">
          <a:blip r:embed="rId2"/>
          <a:srcRect t="80605"/>
          <a:stretch/>
        </p:blipFill>
        <p:spPr>
          <a:xfrm>
            <a:off x="1937308" y="5091051"/>
            <a:ext cx="8229600" cy="841506"/>
          </a:xfrm>
          <a:prstGeom prst="rect">
            <a:avLst/>
          </a:prstGeom>
        </p:spPr>
      </p:pic>
      <p:sp>
        <p:nvSpPr>
          <p:cNvPr id="4" name="TextBox 3"/>
          <p:cNvSpPr txBox="1"/>
          <p:nvPr/>
        </p:nvSpPr>
        <p:spPr>
          <a:xfrm>
            <a:off x="1937308" y="5932557"/>
            <a:ext cx="8228215" cy="369332"/>
          </a:xfrm>
          <a:prstGeom prst="rect">
            <a:avLst/>
          </a:prstGeom>
          <a:noFill/>
        </p:spPr>
        <p:txBody>
          <a:bodyPr wrap="none" rtlCol="0">
            <a:spAutoFit/>
          </a:bodyPr>
          <a:lstStyle/>
          <a:p>
            <a:r>
              <a:rPr lang="en-US" dirty="0"/>
              <a:t>Green et al. 2010. A Draft Sequence of the </a:t>
            </a:r>
            <a:r>
              <a:rPr lang="en-US" dirty="0" err="1"/>
              <a:t>Neandertal</a:t>
            </a:r>
            <a:r>
              <a:rPr lang="en-US" dirty="0"/>
              <a:t> Genome. Science 325:710-722.</a:t>
            </a:r>
          </a:p>
        </p:txBody>
      </p:sp>
      <p:sp>
        <p:nvSpPr>
          <p:cNvPr id="5" name="TextBox 4"/>
          <p:cNvSpPr txBox="1"/>
          <p:nvPr/>
        </p:nvSpPr>
        <p:spPr>
          <a:xfrm>
            <a:off x="892885" y="360885"/>
            <a:ext cx="6435031" cy="523220"/>
          </a:xfrm>
          <a:prstGeom prst="rect">
            <a:avLst/>
          </a:prstGeom>
          <a:noFill/>
        </p:spPr>
        <p:txBody>
          <a:bodyPr wrap="none" rtlCol="0">
            <a:spAutoFit/>
          </a:bodyPr>
          <a:lstStyle/>
          <a:p>
            <a:r>
              <a:rPr lang="en-US" sz="2800" dirty="0"/>
              <a:t>Whole genome sequencing of Neanderthal</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877" y="1388691"/>
            <a:ext cx="8620461" cy="3657600"/>
          </a:xfrm>
          <a:prstGeom prst="rect">
            <a:avLst/>
          </a:prstGeom>
        </p:spPr>
      </p:pic>
      <p:sp>
        <p:nvSpPr>
          <p:cNvPr id="7" name="TextBox 6">
            <a:extLst>
              <a:ext uri="{FF2B5EF4-FFF2-40B4-BE49-F238E27FC236}">
                <a16:creationId xmlns:a16="http://schemas.microsoft.com/office/drawing/2014/main" id="{8AB224AF-A5CC-D86F-A269-E34CFAD38E01}"/>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359891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9163" y="2373106"/>
            <a:ext cx="8699500" cy="3530600"/>
          </a:xfrm>
          <a:prstGeom prst="rect">
            <a:avLst/>
          </a:prstGeom>
        </p:spPr>
      </p:pic>
      <p:sp>
        <p:nvSpPr>
          <p:cNvPr id="4" name="TextBox 3"/>
          <p:cNvSpPr txBox="1"/>
          <p:nvPr/>
        </p:nvSpPr>
        <p:spPr>
          <a:xfrm>
            <a:off x="275009" y="377890"/>
            <a:ext cx="11704039" cy="954107"/>
          </a:xfrm>
          <a:prstGeom prst="rect">
            <a:avLst/>
          </a:prstGeom>
          <a:noFill/>
        </p:spPr>
        <p:txBody>
          <a:bodyPr wrap="square" rtlCol="0">
            <a:spAutoFit/>
          </a:bodyPr>
          <a:lstStyle/>
          <a:p>
            <a:r>
              <a:rPr lang="en-US" sz="2800" dirty="0"/>
              <a:t>Shared polymorphisms can results from ancestral polymorphism, also known as </a:t>
            </a:r>
            <a:r>
              <a:rPr lang="en-US" sz="2800" u="sng" dirty="0"/>
              <a:t>incomplete lineage sorting</a:t>
            </a:r>
            <a:r>
              <a:rPr lang="en-US" sz="2800" dirty="0"/>
              <a:t>, or introgression (gene flow).</a:t>
            </a:r>
          </a:p>
        </p:txBody>
      </p:sp>
      <p:sp>
        <p:nvSpPr>
          <p:cNvPr id="8" name="Rectangle 7"/>
          <p:cNvSpPr/>
          <p:nvPr/>
        </p:nvSpPr>
        <p:spPr>
          <a:xfrm>
            <a:off x="275009" y="1437437"/>
            <a:ext cx="9470212" cy="646331"/>
          </a:xfrm>
          <a:prstGeom prst="rect">
            <a:avLst/>
          </a:prstGeom>
        </p:spPr>
        <p:txBody>
          <a:bodyPr wrap="square">
            <a:spAutoFit/>
          </a:bodyPr>
          <a:lstStyle/>
          <a:p>
            <a:pPr marL="342900" indent="-342900">
              <a:buFont typeface="Arial" panose="020B0604020202020204" pitchFamily="34" charset="0"/>
              <a:buChar char="•"/>
            </a:pPr>
            <a:r>
              <a:rPr lang="en-US" altLang="ja-JP" b="1" dirty="0">
                <a:ea typeface="MS PGothic" panose="020B0600070205080204" pitchFamily="34" charset="-128"/>
              </a:rPr>
              <a:t>Incomplete lineage sorting</a:t>
            </a:r>
            <a:r>
              <a:rPr lang="en-US" altLang="ja-JP" dirty="0">
                <a:ea typeface="MS PGothic" panose="020B0600070205080204" pitchFamily="34" charset="-128"/>
              </a:rPr>
              <a:t>—Some members of a group share a more recent common ancestor with members of another group than they do with other members of the same group.</a:t>
            </a:r>
          </a:p>
        </p:txBody>
      </p:sp>
      <p:sp>
        <p:nvSpPr>
          <p:cNvPr id="3" name="TextBox 2">
            <a:extLst>
              <a:ext uri="{FF2B5EF4-FFF2-40B4-BE49-F238E27FC236}">
                <a16:creationId xmlns:a16="http://schemas.microsoft.com/office/drawing/2014/main" id="{EF6A34EE-545C-EC3A-7C68-AF29EBC62774}"/>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2298156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8626" y="1097098"/>
            <a:ext cx="10659291" cy="1631216"/>
          </a:xfrm>
          <a:prstGeom prst="rect">
            <a:avLst/>
          </a:prstGeom>
          <a:noFill/>
        </p:spPr>
        <p:txBody>
          <a:bodyPr wrap="square" rtlCol="0">
            <a:spAutoFit/>
          </a:bodyPr>
          <a:lstStyle/>
          <a:p>
            <a:r>
              <a:rPr lang="en-US" sz="2000" b="1" dirty="0"/>
              <a:t>Replacement hypothesis</a:t>
            </a:r>
            <a:r>
              <a:rPr lang="en-US" sz="2000" dirty="0"/>
              <a:t> (Out-of-Africa): transition from archaic to anatomically modern humans in Africa, followed by migration to the rest of the world.</a:t>
            </a:r>
          </a:p>
          <a:p>
            <a:endParaRPr lang="en-US" sz="2000" dirty="0"/>
          </a:p>
          <a:p>
            <a:r>
              <a:rPr lang="en-US" sz="2000" b="1" dirty="0"/>
              <a:t>Multiregional hypothesis</a:t>
            </a:r>
            <a:r>
              <a:rPr lang="en-US" sz="2000" dirty="0"/>
              <a:t>: Anatomically modern humans trace their origin to multiple hominin groups (</a:t>
            </a:r>
            <a:r>
              <a:rPr lang="en-US" sz="2000" i="1" dirty="0"/>
              <a:t>Homo erectus</a:t>
            </a:r>
            <a:r>
              <a:rPr lang="en-US" sz="2000" dirty="0"/>
              <a:t>) living in multiple regions throughout the world, but connected by gene flow.</a:t>
            </a:r>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r="-192" b="-209"/>
          <a:stretch>
            <a:fillRect/>
          </a:stretch>
        </p:blipFill>
        <p:spPr bwMode="auto">
          <a:xfrm>
            <a:off x="2810692" y="3057892"/>
            <a:ext cx="6629400" cy="304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8"/>
          <p:cNvSpPr txBox="1">
            <a:spLocks noChangeArrowheads="1"/>
          </p:cNvSpPr>
          <p:nvPr/>
        </p:nvSpPr>
        <p:spPr bwMode="auto">
          <a:xfrm>
            <a:off x="2916374" y="6099542"/>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dirty="0"/>
              <a:t>Out of Africa</a:t>
            </a:r>
            <a:endParaRPr lang="en-US" altLang="en-US" dirty="0"/>
          </a:p>
        </p:txBody>
      </p:sp>
      <p:sp>
        <p:nvSpPr>
          <p:cNvPr id="5" name="Text Box 9"/>
          <p:cNvSpPr txBox="1">
            <a:spLocks noChangeArrowheads="1"/>
          </p:cNvSpPr>
          <p:nvPr/>
        </p:nvSpPr>
        <p:spPr bwMode="auto">
          <a:xfrm>
            <a:off x="7535092" y="6105893"/>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Multiregional</a:t>
            </a:r>
          </a:p>
        </p:txBody>
      </p:sp>
      <p:sp>
        <p:nvSpPr>
          <p:cNvPr id="6" name="Title 1"/>
          <p:cNvSpPr txBox="1">
            <a:spLocks/>
          </p:cNvSpPr>
          <p:nvPr/>
        </p:nvSpPr>
        <p:spPr>
          <a:xfrm>
            <a:off x="755468" y="515801"/>
            <a:ext cx="9511937" cy="581297"/>
          </a:xfrm>
          <a:prstGeom prst="rect">
            <a:avLst/>
          </a:prstGeom>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r>
              <a:rPr lang="en-US" dirty="0"/>
              <a:t>Two Models of Human Evolution</a:t>
            </a:r>
          </a:p>
        </p:txBody>
      </p:sp>
      <p:sp>
        <p:nvSpPr>
          <p:cNvPr id="7" name="TextBox 6">
            <a:extLst>
              <a:ext uri="{FF2B5EF4-FFF2-40B4-BE49-F238E27FC236}">
                <a16:creationId xmlns:a16="http://schemas.microsoft.com/office/drawing/2014/main" id="{F1B6DED4-9C3B-8537-B2E4-0DBB0C798959}"/>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3245381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8115" y="501000"/>
            <a:ext cx="2533835" cy="523220"/>
          </a:xfrm>
          <a:prstGeom prst="rect">
            <a:avLst/>
          </a:prstGeom>
          <a:noFill/>
        </p:spPr>
        <p:txBody>
          <a:bodyPr wrap="none" rtlCol="0">
            <a:spAutoFit/>
          </a:bodyPr>
          <a:lstStyle/>
          <a:p>
            <a:r>
              <a:rPr lang="en-US" sz="2800" dirty="0"/>
              <a:t>ABBA-BABA test</a:t>
            </a:r>
          </a:p>
        </p:txBody>
      </p:sp>
      <p:sp>
        <p:nvSpPr>
          <p:cNvPr id="6" name="TextBox 5"/>
          <p:cNvSpPr txBox="1"/>
          <p:nvPr/>
        </p:nvSpPr>
        <p:spPr>
          <a:xfrm>
            <a:off x="858115" y="1063773"/>
            <a:ext cx="5852023" cy="4708981"/>
          </a:xfrm>
          <a:prstGeom prst="rect">
            <a:avLst/>
          </a:prstGeom>
          <a:noFill/>
        </p:spPr>
        <p:txBody>
          <a:bodyPr wrap="square" rtlCol="0">
            <a:spAutoFit/>
          </a:bodyPr>
          <a:lstStyle/>
          <a:p>
            <a:pPr marL="342900" indent="-342900">
              <a:buFont typeface="Arial" panose="020B0604020202020204" pitchFamily="34" charset="0"/>
              <a:buChar char="•"/>
            </a:pPr>
            <a:r>
              <a:rPr lang="en-US" sz="2000" dirty="0"/>
              <a:t>Compare four genomes, including an outgroup (O), two “ingroup” taxa (1,2), and a taxon (3) that is suspected to have hybridized with one (but not both) of the ingroup taxa.</a:t>
            </a:r>
          </a:p>
          <a:p>
            <a:r>
              <a:rPr lang="en-US" sz="2000" dirty="0"/>
              <a:t> </a:t>
            </a:r>
          </a:p>
          <a:p>
            <a:pPr marL="342900" indent="-342900">
              <a:buFont typeface="Arial" panose="020B0604020202020204" pitchFamily="34" charset="0"/>
              <a:buChar char="•"/>
            </a:pPr>
            <a:r>
              <a:rPr lang="en-US" sz="2000" dirty="0"/>
              <a:t>Examine all SNPs that occur at a frequency of 50%</a:t>
            </a:r>
          </a:p>
          <a:p>
            <a:pPr marL="800100" lvl="1" indent="-342900">
              <a:buFont typeface="Arial" panose="020B0604020202020204" pitchFamily="34" charset="0"/>
              <a:buChar char="•"/>
            </a:pPr>
            <a:r>
              <a:rPr lang="en-US" sz="2000" dirty="0"/>
              <a:t>Each allele is shared between two taxa</a:t>
            </a:r>
          </a:p>
          <a:p>
            <a:pPr marL="800100" lvl="1" indent="-342900">
              <a:buFont typeface="Arial" panose="020B0604020202020204" pitchFamily="34" charset="0"/>
              <a:buChar char="•"/>
            </a:pPr>
            <a:r>
              <a:rPr lang="en-US" sz="2000" dirty="0"/>
              <a:t>The allele found in the outgroup is always called “A”; the alternative allele is “B”</a:t>
            </a:r>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Three possible configurations of allele sharing</a:t>
            </a:r>
          </a:p>
          <a:p>
            <a:pPr marL="800100" lvl="1" indent="-342900">
              <a:buFont typeface="Arial" panose="020B0604020202020204" pitchFamily="34" charset="0"/>
              <a:buChar char="•"/>
            </a:pPr>
            <a:r>
              <a:rPr lang="en-US" sz="2000" dirty="0"/>
              <a:t>BBAA—B is shared between taxa 1 &amp; 2.</a:t>
            </a:r>
          </a:p>
          <a:p>
            <a:pPr marL="1257300" lvl="2" indent="-342900">
              <a:buFont typeface="Arial" panose="020B0604020202020204" pitchFamily="34" charset="0"/>
              <a:buChar char="•"/>
            </a:pPr>
            <a:r>
              <a:rPr lang="en-US" sz="2000" dirty="0"/>
              <a:t>The </a:t>
            </a:r>
            <a:r>
              <a:rPr lang="en-US" sz="2000" dirty="0" err="1"/>
              <a:t>ingroup</a:t>
            </a:r>
            <a:r>
              <a:rPr lang="en-US" sz="2000" dirty="0"/>
              <a:t> is monophyletic.</a:t>
            </a:r>
          </a:p>
          <a:p>
            <a:pPr marL="800100" lvl="1" indent="-342900">
              <a:buFont typeface="Arial" panose="020B0604020202020204" pitchFamily="34" charset="0"/>
              <a:buChar char="•"/>
            </a:pPr>
            <a:r>
              <a:rPr lang="en-US" sz="2000" dirty="0"/>
              <a:t>ABBA—B is shared between taxa 2 &amp; 3.</a:t>
            </a:r>
          </a:p>
          <a:p>
            <a:pPr marL="800100" lvl="1" indent="-342900">
              <a:buFont typeface="Arial" panose="020B0604020202020204" pitchFamily="34" charset="0"/>
              <a:buChar char="•"/>
            </a:pPr>
            <a:r>
              <a:rPr lang="en-US" sz="2000" dirty="0"/>
              <a:t>BABA—B is shared between taxa 1 &amp; 3,</a:t>
            </a:r>
          </a:p>
        </p:txBody>
      </p:sp>
      <p:pic>
        <p:nvPicPr>
          <p:cNvPr id="8" name="Picture 7"/>
          <p:cNvPicPr>
            <a:picLocks noChangeAspect="1"/>
          </p:cNvPicPr>
          <p:nvPr/>
        </p:nvPicPr>
        <p:blipFill rotWithShape="1">
          <a:blip r:embed="rId2"/>
          <a:srcRect l="54852" t="34553" r="23261" b="30446"/>
          <a:stretch/>
        </p:blipFill>
        <p:spPr>
          <a:xfrm>
            <a:off x="8325193" y="757645"/>
            <a:ext cx="2847703" cy="2560321"/>
          </a:xfrm>
          <a:prstGeom prst="rect">
            <a:avLst/>
          </a:prstGeom>
        </p:spPr>
      </p:pic>
      <p:pic>
        <p:nvPicPr>
          <p:cNvPr id="9" name="Picture 8"/>
          <p:cNvPicPr>
            <a:picLocks noChangeAspect="1"/>
          </p:cNvPicPr>
          <p:nvPr/>
        </p:nvPicPr>
        <p:blipFill rotWithShape="1">
          <a:blip r:embed="rId2"/>
          <a:srcRect l="42439" t="70244" r="23261" b="13028"/>
          <a:stretch/>
        </p:blipFill>
        <p:spPr>
          <a:xfrm>
            <a:off x="6710138" y="3317966"/>
            <a:ext cx="4462758" cy="1223682"/>
          </a:xfrm>
          <a:prstGeom prst="rect">
            <a:avLst/>
          </a:prstGeom>
        </p:spPr>
      </p:pic>
      <p:sp>
        <p:nvSpPr>
          <p:cNvPr id="10" name="TextBox 9"/>
          <p:cNvSpPr txBox="1"/>
          <p:nvPr/>
        </p:nvSpPr>
        <p:spPr>
          <a:xfrm>
            <a:off x="858115" y="5878287"/>
            <a:ext cx="8228215" cy="369332"/>
          </a:xfrm>
          <a:prstGeom prst="rect">
            <a:avLst/>
          </a:prstGeom>
          <a:noFill/>
        </p:spPr>
        <p:txBody>
          <a:bodyPr wrap="none" rtlCol="0">
            <a:spAutoFit/>
          </a:bodyPr>
          <a:lstStyle/>
          <a:p>
            <a:r>
              <a:rPr lang="en-US" dirty="0"/>
              <a:t>Green et al. 2010. A Draft Sequence of the </a:t>
            </a:r>
            <a:r>
              <a:rPr lang="en-US" dirty="0" err="1"/>
              <a:t>Neandertal</a:t>
            </a:r>
            <a:r>
              <a:rPr lang="en-US" dirty="0"/>
              <a:t> Genome. Science 325:710-722.</a:t>
            </a:r>
          </a:p>
        </p:txBody>
      </p:sp>
      <p:sp>
        <p:nvSpPr>
          <p:cNvPr id="3" name="TextBox 2">
            <a:extLst>
              <a:ext uri="{FF2B5EF4-FFF2-40B4-BE49-F238E27FC236}">
                <a16:creationId xmlns:a16="http://schemas.microsoft.com/office/drawing/2014/main" id="{55B08E85-EEAD-E7B6-543C-1C7E4F66621C}"/>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395973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lleles.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3420" y="1880390"/>
            <a:ext cx="7315200" cy="2397071"/>
          </a:xfrm>
          <a:prstGeom prst="rect">
            <a:avLst/>
          </a:prstGeom>
        </p:spPr>
      </p:pic>
      <p:sp>
        <p:nvSpPr>
          <p:cNvPr id="5" name="TextBox 4"/>
          <p:cNvSpPr txBox="1"/>
          <p:nvPr/>
        </p:nvSpPr>
        <p:spPr>
          <a:xfrm>
            <a:off x="2238174" y="4591688"/>
            <a:ext cx="2575545" cy="830997"/>
          </a:xfrm>
          <a:prstGeom prst="rect">
            <a:avLst/>
          </a:prstGeom>
          <a:noFill/>
        </p:spPr>
        <p:txBody>
          <a:bodyPr wrap="none" rtlCol="0">
            <a:spAutoFit/>
          </a:bodyPr>
          <a:lstStyle/>
          <a:p>
            <a:pPr algn="ctr"/>
            <a:r>
              <a:rPr lang="en-US" sz="1600" dirty="0"/>
              <a:t>No gene flow</a:t>
            </a:r>
          </a:p>
          <a:p>
            <a:pPr algn="ctr"/>
            <a:r>
              <a:rPr lang="en-US" sz="1600" dirty="0"/>
              <a:t>No stochastic lineage sorting</a:t>
            </a:r>
          </a:p>
          <a:p>
            <a:pPr algn="ctr"/>
            <a:r>
              <a:rPr lang="en-US" sz="1600" dirty="0"/>
              <a:t>True gene tree</a:t>
            </a:r>
          </a:p>
        </p:txBody>
      </p:sp>
      <p:sp>
        <p:nvSpPr>
          <p:cNvPr id="6" name="Oval 5"/>
          <p:cNvSpPr>
            <a:spLocks noChangeAspect="1"/>
          </p:cNvSpPr>
          <p:nvPr/>
        </p:nvSpPr>
        <p:spPr>
          <a:xfrm>
            <a:off x="2448249" y="3960669"/>
            <a:ext cx="365760" cy="36576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rgbClr val="FF0000"/>
                </a:solidFill>
              </a:ln>
              <a:solidFill>
                <a:srgbClr val="FFFFFF"/>
              </a:solidFill>
            </a:endParaRPr>
          </a:p>
        </p:txBody>
      </p:sp>
      <p:sp>
        <p:nvSpPr>
          <p:cNvPr id="7" name="Oval 6"/>
          <p:cNvSpPr>
            <a:spLocks noChangeAspect="1"/>
          </p:cNvSpPr>
          <p:nvPr/>
        </p:nvSpPr>
        <p:spPr>
          <a:xfrm>
            <a:off x="3070314" y="3967539"/>
            <a:ext cx="365760" cy="36576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rgbClr val="FF0000"/>
                </a:solidFill>
              </a:ln>
              <a:solidFill>
                <a:srgbClr val="FFFFFF"/>
              </a:solidFill>
            </a:endParaRPr>
          </a:p>
        </p:txBody>
      </p:sp>
      <p:sp>
        <p:nvSpPr>
          <p:cNvPr id="8" name="Oval 7"/>
          <p:cNvSpPr>
            <a:spLocks noChangeAspect="1"/>
          </p:cNvSpPr>
          <p:nvPr/>
        </p:nvSpPr>
        <p:spPr>
          <a:xfrm>
            <a:off x="5630466" y="3960669"/>
            <a:ext cx="365760" cy="36576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rgbClr val="FF0000"/>
                </a:solidFill>
              </a:ln>
              <a:solidFill>
                <a:srgbClr val="FFFFFF"/>
              </a:solidFill>
            </a:endParaRPr>
          </a:p>
        </p:txBody>
      </p:sp>
      <p:sp>
        <p:nvSpPr>
          <p:cNvPr id="9" name="Oval 8"/>
          <p:cNvSpPr>
            <a:spLocks noChangeAspect="1"/>
          </p:cNvSpPr>
          <p:nvPr/>
        </p:nvSpPr>
        <p:spPr>
          <a:xfrm>
            <a:off x="6259125" y="3960669"/>
            <a:ext cx="365760" cy="36576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rgbClr val="FF0000"/>
                </a:solidFill>
              </a:ln>
              <a:solidFill>
                <a:srgbClr val="FFFFFF"/>
              </a:solidFill>
            </a:endParaRPr>
          </a:p>
        </p:txBody>
      </p:sp>
      <p:sp>
        <p:nvSpPr>
          <p:cNvPr id="10" name="Oval 9"/>
          <p:cNvSpPr>
            <a:spLocks noChangeAspect="1"/>
          </p:cNvSpPr>
          <p:nvPr/>
        </p:nvSpPr>
        <p:spPr>
          <a:xfrm>
            <a:off x="7536025" y="3967539"/>
            <a:ext cx="365760" cy="36576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rgbClr val="FF0000"/>
                </a:solidFill>
              </a:ln>
              <a:solidFill>
                <a:srgbClr val="FFFFFF"/>
              </a:solidFill>
            </a:endParaRPr>
          </a:p>
        </p:txBody>
      </p:sp>
      <p:sp>
        <p:nvSpPr>
          <p:cNvPr id="11" name="Oval 10"/>
          <p:cNvSpPr>
            <a:spLocks noChangeAspect="1"/>
          </p:cNvSpPr>
          <p:nvPr/>
        </p:nvSpPr>
        <p:spPr>
          <a:xfrm>
            <a:off x="8799696" y="3960669"/>
            <a:ext cx="365760" cy="36576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rgbClr val="FF0000"/>
                </a:solidFill>
              </a:ln>
              <a:solidFill>
                <a:srgbClr val="FFFFFF"/>
              </a:solidFill>
            </a:endParaRPr>
          </a:p>
        </p:txBody>
      </p:sp>
      <p:sp>
        <p:nvSpPr>
          <p:cNvPr id="12" name="TextBox 11"/>
          <p:cNvSpPr txBox="1"/>
          <p:nvPr/>
        </p:nvSpPr>
        <p:spPr>
          <a:xfrm>
            <a:off x="2271593" y="267945"/>
            <a:ext cx="5662052" cy="707886"/>
          </a:xfrm>
          <a:prstGeom prst="rect">
            <a:avLst/>
          </a:prstGeom>
          <a:noFill/>
        </p:spPr>
        <p:txBody>
          <a:bodyPr wrap="none" rtlCol="0">
            <a:spAutoFit/>
          </a:bodyPr>
          <a:lstStyle/>
          <a:p>
            <a:r>
              <a:rPr lang="en-US" sz="2000" dirty="0"/>
              <a:t>Three possible gene trees for any given bi-allelic SNP</a:t>
            </a:r>
          </a:p>
          <a:p>
            <a:r>
              <a:rPr lang="en-US" sz="2000" dirty="0"/>
              <a:t>4 populations + outgroup</a:t>
            </a:r>
          </a:p>
        </p:txBody>
      </p:sp>
      <p:sp>
        <p:nvSpPr>
          <p:cNvPr id="13" name="Right Brace 12"/>
          <p:cNvSpPr/>
          <p:nvPr/>
        </p:nvSpPr>
        <p:spPr>
          <a:xfrm rot="5400000">
            <a:off x="7252126" y="2439636"/>
            <a:ext cx="324120" cy="4649487"/>
          </a:xfrm>
          <a:prstGeom prst="rightBrace">
            <a:avLst>
              <a:gd name="adj1" fmla="val 8333"/>
              <a:gd name="adj2" fmla="val 51058"/>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5360737" y="5234786"/>
            <a:ext cx="4137527" cy="1384995"/>
          </a:xfrm>
          <a:prstGeom prst="rect">
            <a:avLst/>
          </a:prstGeom>
          <a:noFill/>
        </p:spPr>
        <p:txBody>
          <a:bodyPr wrap="square" rtlCol="0">
            <a:spAutoFit/>
          </a:bodyPr>
          <a:lstStyle/>
          <a:p>
            <a:pPr marL="285750" indent="-285750">
              <a:buFont typeface="Arial"/>
              <a:buChar char="•"/>
            </a:pPr>
            <a:r>
              <a:rPr lang="en-US" sz="1400" dirty="0"/>
              <a:t>If no introgression, ABBA &amp; BABA trees should be equal in frequency (red lines equal different patterns generated by ancestral polymorphism).</a:t>
            </a:r>
          </a:p>
          <a:p>
            <a:pPr marL="285750" indent="-285750">
              <a:buFont typeface="Arial"/>
              <a:buChar char="•"/>
            </a:pPr>
            <a:endParaRPr lang="en-US" sz="1400" dirty="0"/>
          </a:p>
          <a:p>
            <a:pPr marL="285750" indent="-285750">
              <a:buFont typeface="Arial"/>
              <a:buChar char="•"/>
            </a:pPr>
            <a:r>
              <a:rPr lang="en-US" sz="1400" dirty="0"/>
              <a:t>If introgression occurred, expect excess of ABBA trees compared to BABA trees.</a:t>
            </a:r>
          </a:p>
        </p:txBody>
      </p:sp>
      <p:cxnSp>
        <p:nvCxnSpPr>
          <p:cNvPr id="16" name="Straight Arrow Connector 15"/>
          <p:cNvCxnSpPr/>
          <p:nvPr/>
        </p:nvCxnSpPr>
        <p:spPr>
          <a:xfrm>
            <a:off x="5929003" y="3827170"/>
            <a:ext cx="441048"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955975" y="3511793"/>
            <a:ext cx="289782" cy="461665"/>
          </a:xfrm>
          <a:prstGeom prst="rect">
            <a:avLst/>
          </a:prstGeom>
          <a:noFill/>
        </p:spPr>
        <p:txBody>
          <a:bodyPr wrap="square" rtlCol="0">
            <a:spAutoFit/>
          </a:bodyPr>
          <a:lstStyle/>
          <a:p>
            <a:r>
              <a:rPr lang="en-US" sz="2400" dirty="0">
                <a:solidFill>
                  <a:srgbClr val="0000FF"/>
                </a:solidFill>
              </a:rPr>
              <a:t>*</a:t>
            </a:r>
          </a:p>
        </p:txBody>
      </p:sp>
      <p:cxnSp>
        <p:nvCxnSpPr>
          <p:cNvPr id="19" name="Straight Connector 18"/>
          <p:cNvCxnSpPr/>
          <p:nvPr/>
        </p:nvCxnSpPr>
        <p:spPr>
          <a:xfrm flipH="1">
            <a:off x="2687052" y="3268584"/>
            <a:ext cx="307474" cy="6283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994526" y="3268584"/>
            <a:ext cx="314158" cy="6283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2689766" y="2997648"/>
            <a:ext cx="289782" cy="461665"/>
          </a:xfrm>
          <a:prstGeom prst="rect">
            <a:avLst/>
          </a:prstGeom>
          <a:noFill/>
        </p:spPr>
        <p:txBody>
          <a:bodyPr wrap="square" rtlCol="0">
            <a:spAutoFit/>
          </a:bodyPr>
          <a:lstStyle/>
          <a:p>
            <a:r>
              <a:rPr lang="en-US" sz="2400" dirty="0">
                <a:solidFill>
                  <a:srgbClr val="FF0000"/>
                </a:solidFill>
              </a:rPr>
              <a:t>*</a:t>
            </a:r>
          </a:p>
        </p:txBody>
      </p:sp>
      <p:sp>
        <p:nvSpPr>
          <p:cNvPr id="27" name="TextBox 26"/>
          <p:cNvSpPr txBox="1"/>
          <p:nvPr/>
        </p:nvSpPr>
        <p:spPr>
          <a:xfrm>
            <a:off x="2463420" y="5643257"/>
            <a:ext cx="2146078" cy="738664"/>
          </a:xfrm>
          <a:prstGeom prst="rect">
            <a:avLst/>
          </a:prstGeom>
          <a:noFill/>
        </p:spPr>
        <p:txBody>
          <a:bodyPr wrap="square" rtlCol="0">
            <a:spAutoFit/>
          </a:bodyPr>
          <a:lstStyle/>
          <a:p>
            <a:r>
              <a:rPr lang="en-US" sz="1400" dirty="0">
                <a:solidFill>
                  <a:srgbClr val="FF0000"/>
                </a:solidFill>
                <a:latin typeface="Symbol" charset="2"/>
                <a:cs typeface="Symbol" charset="2"/>
              </a:rPr>
              <a:t>*</a:t>
            </a:r>
            <a:r>
              <a:rPr lang="en-US" sz="1400" dirty="0">
                <a:latin typeface="Calibri"/>
                <a:cs typeface="Calibri"/>
              </a:rPr>
              <a:t> = mutation</a:t>
            </a:r>
          </a:p>
          <a:p>
            <a:r>
              <a:rPr lang="en-US" sz="1400" dirty="0">
                <a:latin typeface="Calibri"/>
                <a:cs typeface="Calibri"/>
              </a:rPr>
              <a:t>A = ancestral state in outgroup</a:t>
            </a:r>
          </a:p>
        </p:txBody>
      </p:sp>
      <p:cxnSp>
        <p:nvCxnSpPr>
          <p:cNvPr id="28" name="Straight Connector 27"/>
          <p:cNvCxnSpPr/>
          <p:nvPr/>
        </p:nvCxnSpPr>
        <p:spPr>
          <a:xfrm flipH="1">
            <a:off x="5577226" y="2640268"/>
            <a:ext cx="307474" cy="6283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884700" y="2640268"/>
            <a:ext cx="619036" cy="125663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5577227" y="3268584"/>
            <a:ext cx="318481" cy="6283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5592624" y="2314521"/>
            <a:ext cx="289782" cy="461665"/>
          </a:xfrm>
          <a:prstGeom prst="rect">
            <a:avLst/>
          </a:prstGeom>
          <a:noFill/>
        </p:spPr>
        <p:txBody>
          <a:bodyPr wrap="square" rtlCol="0">
            <a:spAutoFit/>
          </a:bodyPr>
          <a:lstStyle/>
          <a:p>
            <a:r>
              <a:rPr lang="en-US" sz="2400" dirty="0">
                <a:solidFill>
                  <a:srgbClr val="FF0000"/>
                </a:solidFill>
              </a:rPr>
              <a:t>*</a:t>
            </a:r>
          </a:p>
        </p:txBody>
      </p:sp>
      <p:cxnSp>
        <p:nvCxnSpPr>
          <p:cNvPr id="35" name="Straight Connector 34"/>
          <p:cNvCxnSpPr/>
          <p:nvPr/>
        </p:nvCxnSpPr>
        <p:spPr>
          <a:xfrm flipH="1">
            <a:off x="7799136" y="2640268"/>
            <a:ext cx="621632" cy="125663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434136" y="2640268"/>
            <a:ext cx="622968" cy="125663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8110934" y="2335912"/>
            <a:ext cx="289782" cy="461665"/>
          </a:xfrm>
          <a:prstGeom prst="rect">
            <a:avLst/>
          </a:prstGeom>
          <a:noFill/>
        </p:spPr>
        <p:txBody>
          <a:bodyPr wrap="square" rtlCol="0">
            <a:spAutoFit/>
          </a:bodyPr>
          <a:lstStyle/>
          <a:p>
            <a:r>
              <a:rPr lang="en-US" sz="2400" dirty="0">
                <a:solidFill>
                  <a:srgbClr val="FF0000"/>
                </a:solidFill>
              </a:rPr>
              <a:t>*</a:t>
            </a:r>
          </a:p>
        </p:txBody>
      </p:sp>
      <p:sp>
        <p:nvSpPr>
          <p:cNvPr id="41" name="TextBox 40"/>
          <p:cNvSpPr txBox="1"/>
          <p:nvPr/>
        </p:nvSpPr>
        <p:spPr>
          <a:xfrm>
            <a:off x="5877493" y="1107877"/>
            <a:ext cx="2986515" cy="584776"/>
          </a:xfrm>
          <a:prstGeom prst="rect">
            <a:avLst/>
          </a:prstGeom>
          <a:noFill/>
        </p:spPr>
        <p:txBody>
          <a:bodyPr wrap="none" rtlCol="0">
            <a:spAutoFit/>
          </a:bodyPr>
          <a:lstStyle/>
          <a:p>
            <a:pPr algn="ctr"/>
            <a:r>
              <a:rPr lang="en-US" sz="1600" dirty="0"/>
              <a:t>Alternate lineage sorting patterns</a:t>
            </a:r>
          </a:p>
          <a:p>
            <a:pPr algn="ctr"/>
            <a:r>
              <a:rPr lang="en-US" sz="1600" dirty="0"/>
              <a:t>inconsistent with true gene tree</a:t>
            </a:r>
          </a:p>
        </p:txBody>
      </p:sp>
    </p:spTree>
    <p:extLst>
      <p:ext uri="{BB962C8B-B14F-4D97-AF65-F5344CB8AC3E}">
        <p14:creationId xmlns:p14="http://schemas.microsoft.com/office/powerpoint/2010/main" val="2443592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7332" t="20090" r="6428" b="38482"/>
          <a:stretch/>
        </p:blipFill>
        <p:spPr>
          <a:xfrm>
            <a:off x="1619009" y="3916621"/>
            <a:ext cx="9144000" cy="2469624"/>
          </a:xfrm>
          <a:prstGeom prst="rect">
            <a:avLst/>
          </a:prstGeom>
        </p:spPr>
      </p:pic>
      <p:sp>
        <p:nvSpPr>
          <p:cNvPr id="7" name="Rectangle 6"/>
          <p:cNvSpPr/>
          <p:nvPr/>
        </p:nvSpPr>
        <p:spPr>
          <a:xfrm>
            <a:off x="3936064" y="4689104"/>
            <a:ext cx="2878182" cy="228627"/>
          </a:xfrm>
          <a:prstGeom prst="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a:srcRect l="54852" t="34553" r="23261" b="30446"/>
          <a:stretch/>
        </p:blipFill>
        <p:spPr>
          <a:xfrm>
            <a:off x="1393474" y="810774"/>
            <a:ext cx="2542590" cy="2286000"/>
          </a:xfrm>
          <a:prstGeom prst="rect">
            <a:avLst/>
          </a:prstGeom>
        </p:spPr>
      </p:pic>
      <p:sp>
        <p:nvSpPr>
          <p:cNvPr id="2" name="TextBox 1"/>
          <p:cNvSpPr txBox="1"/>
          <p:nvPr/>
        </p:nvSpPr>
        <p:spPr>
          <a:xfrm rot="1538403">
            <a:off x="3630053" y="3040554"/>
            <a:ext cx="718466" cy="338554"/>
          </a:xfrm>
          <a:prstGeom prst="rect">
            <a:avLst/>
          </a:prstGeom>
          <a:noFill/>
        </p:spPr>
        <p:txBody>
          <a:bodyPr wrap="none" rtlCol="0">
            <a:spAutoFit/>
          </a:bodyPr>
          <a:lstStyle/>
          <a:p>
            <a:r>
              <a:rPr lang="en-US" sz="1600" dirty="0"/>
              <a:t>Chimp</a:t>
            </a:r>
          </a:p>
        </p:txBody>
      </p:sp>
      <p:sp>
        <p:nvSpPr>
          <p:cNvPr id="10" name="TextBox 9"/>
          <p:cNvSpPr txBox="1"/>
          <p:nvPr/>
        </p:nvSpPr>
        <p:spPr>
          <a:xfrm rot="1823897">
            <a:off x="2477197" y="3157822"/>
            <a:ext cx="1228221" cy="338554"/>
          </a:xfrm>
          <a:prstGeom prst="rect">
            <a:avLst/>
          </a:prstGeom>
          <a:noFill/>
        </p:spPr>
        <p:txBody>
          <a:bodyPr wrap="none" rtlCol="0">
            <a:spAutoFit/>
          </a:bodyPr>
          <a:lstStyle/>
          <a:p>
            <a:r>
              <a:rPr lang="en-US" sz="1600" dirty="0"/>
              <a:t>Neanderthal</a:t>
            </a:r>
          </a:p>
        </p:txBody>
      </p:sp>
      <p:sp>
        <p:nvSpPr>
          <p:cNvPr id="11" name="TextBox 10"/>
          <p:cNvSpPr txBox="1"/>
          <p:nvPr/>
        </p:nvSpPr>
        <p:spPr>
          <a:xfrm rot="1841180">
            <a:off x="1274816" y="3133879"/>
            <a:ext cx="884442" cy="584775"/>
          </a:xfrm>
          <a:prstGeom prst="rect">
            <a:avLst/>
          </a:prstGeom>
          <a:noFill/>
        </p:spPr>
        <p:txBody>
          <a:bodyPr wrap="square" rtlCol="0">
            <a:spAutoFit/>
          </a:bodyPr>
          <a:lstStyle/>
          <a:p>
            <a:r>
              <a:rPr lang="en-US" sz="1600" dirty="0"/>
              <a:t>San (Africa)</a:t>
            </a:r>
          </a:p>
        </p:txBody>
      </p:sp>
      <p:sp>
        <p:nvSpPr>
          <p:cNvPr id="12" name="TextBox 11"/>
          <p:cNvSpPr txBox="1"/>
          <p:nvPr/>
        </p:nvSpPr>
        <p:spPr>
          <a:xfrm rot="1932948">
            <a:off x="1837186" y="3077379"/>
            <a:ext cx="884442" cy="584775"/>
          </a:xfrm>
          <a:prstGeom prst="rect">
            <a:avLst/>
          </a:prstGeom>
          <a:noFill/>
        </p:spPr>
        <p:txBody>
          <a:bodyPr wrap="square" rtlCol="0">
            <a:spAutoFit/>
          </a:bodyPr>
          <a:lstStyle/>
          <a:p>
            <a:pPr algn="ctr"/>
            <a:r>
              <a:rPr lang="en-US" sz="1600" dirty="0"/>
              <a:t>Yoruba (Africa)</a:t>
            </a:r>
          </a:p>
        </p:txBody>
      </p:sp>
      <p:sp>
        <p:nvSpPr>
          <p:cNvPr id="13" name="TextBox 12"/>
          <p:cNvSpPr txBox="1"/>
          <p:nvPr/>
        </p:nvSpPr>
        <p:spPr>
          <a:xfrm>
            <a:off x="725718" y="287554"/>
            <a:ext cx="2953757" cy="523220"/>
          </a:xfrm>
          <a:prstGeom prst="rect">
            <a:avLst/>
          </a:prstGeom>
          <a:noFill/>
        </p:spPr>
        <p:txBody>
          <a:bodyPr wrap="none" rtlCol="0">
            <a:spAutoFit/>
          </a:bodyPr>
          <a:lstStyle/>
          <a:p>
            <a:r>
              <a:rPr lang="en-US" sz="2800" dirty="0"/>
              <a:t>ABBA-BABA results</a:t>
            </a:r>
          </a:p>
        </p:txBody>
      </p:sp>
      <p:sp>
        <p:nvSpPr>
          <p:cNvPr id="3" name="TextBox 2"/>
          <p:cNvSpPr txBox="1"/>
          <p:nvPr/>
        </p:nvSpPr>
        <p:spPr>
          <a:xfrm>
            <a:off x="1012498" y="1149328"/>
            <a:ext cx="1476366" cy="369332"/>
          </a:xfrm>
          <a:prstGeom prst="rect">
            <a:avLst/>
          </a:prstGeom>
          <a:noFill/>
        </p:spPr>
        <p:txBody>
          <a:bodyPr wrap="none" rtlCol="0">
            <a:spAutoFit/>
          </a:bodyPr>
          <a:lstStyle/>
          <a:p>
            <a:r>
              <a:rPr lang="en-US" b="1" dirty="0">
                <a:solidFill>
                  <a:srgbClr val="00B050"/>
                </a:solidFill>
              </a:rPr>
              <a:t>ABBA = BABA</a:t>
            </a:r>
          </a:p>
        </p:txBody>
      </p:sp>
      <p:pic>
        <p:nvPicPr>
          <p:cNvPr id="14" name="Picture 13"/>
          <p:cNvPicPr>
            <a:picLocks noChangeAspect="1"/>
          </p:cNvPicPr>
          <p:nvPr/>
        </p:nvPicPr>
        <p:blipFill rotWithShape="1">
          <a:blip r:embed="rId3"/>
          <a:srcRect l="54852" t="34553" r="23261" b="30446"/>
          <a:stretch/>
        </p:blipFill>
        <p:spPr>
          <a:xfrm>
            <a:off x="4812910" y="797088"/>
            <a:ext cx="2542590" cy="2286000"/>
          </a:xfrm>
          <a:prstGeom prst="rect">
            <a:avLst/>
          </a:prstGeom>
        </p:spPr>
      </p:pic>
      <p:sp>
        <p:nvSpPr>
          <p:cNvPr id="15" name="TextBox 14"/>
          <p:cNvSpPr txBox="1"/>
          <p:nvPr/>
        </p:nvSpPr>
        <p:spPr>
          <a:xfrm rot="1538403">
            <a:off x="7049489" y="3026868"/>
            <a:ext cx="718466" cy="338554"/>
          </a:xfrm>
          <a:prstGeom prst="rect">
            <a:avLst/>
          </a:prstGeom>
          <a:noFill/>
        </p:spPr>
        <p:txBody>
          <a:bodyPr wrap="none" rtlCol="0">
            <a:spAutoFit/>
          </a:bodyPr>
          <a:lstStyle/>
          <a:p>
            <a:r>
              <a:rPr lang="en-US" sz="1600" dirty="0"/>
              <a:t>Chimp</a:t>
            </a:r>
          </a:p>
        </p:txBody>
      </p:sp>
      <p:sp>
        <p:nvSpPr>
          <p:cNvPr id="16" name="TextBox 15"/>
          <p:cNvSpPr txBox="1"/>
          <p:nvPr/>
        </p:nvSpPr>
        <p:spPr>
          <a:xfrm rot="1823897">
            <a:off x="5896633" y="3144136"/>
            <a:ext cx="1228221" cy="338554"/>
          </a:xfrm>
          <a:prstGeom prst="rect">
            <a:avLst/>
          </a:prstGeom>
          <a:noFill/>
        </p:spPr>
        <p:txBody>
          <a:bodyPr wrap="none" rtlCol="0">
            <a:spAutoFit/>
          </a:bodyPr>
          <a:lstStyle/>
          <a:p>
            <a:r>
              <a:rPr lang="en-US" sz="1600" dirty="0"/>
              <a:t>Neanderthal</a:t>
            </a:r>
          </a:p>
        </p:txBody>
      </p:sp>
      <p:sp>
        <p:nvSpPr>
          <p:cNvPr id="17" name="TextBox 16"/>
          <p:cNvSpPr txBox="1"/>
          <p:nvPr/>
        </p:nvSpPr>
        <p:spPr>
          <a:xfrm rot="2330878">
            <a:off x="4638035" y="3191953"/>
            <a:ext cx="1080078" cy="584775"/>
          </a:xfrm>
          <a:prstGeom prst="rect">
            <a:avLst/>
          </a:prstGeom>
          <a:noFill/>
        </p:spPr>
        <p:txBody>
          <a:bodyPr wrap="square" rtlCol="0">
            <a:spAutoFit/>
          </a:bodyPr>
          <a:lstStyle/>
          <a:p>
            <a:r>
              <a:rPr lang="en-US" sz="1600" dirty="0"/>
              <a:t>French (Europe)</a:t>
            </a:r>
          </a:p>
        </p:txBody>
      </p:sp>
      <p:sp>
        <p:nvSpPr>
          <p:cNvPr id="18" name="TextBox 17"/>
          <p:cNvSpPr txBox="1"/>
          <p:nvPr/>
        </p:nvSpPr>
        <p:spPr>
          <a:xfrm rot="2113503">
            <a:off x="5322173" y="3063932"/>
            <a:ext cx="884442" cy="584775"/>
          </a:xfrm>
          <a:prstGeom prst="rect">
            <a:avLst/>
          </a:prstGeom>
          <a:noFill/>
        </p:spPr>
        <p:txBody>
          <a:bodyPr wrap="square" rtlCol="0">
            <a:spAutoFit/>
          </a:bodyPr>
          <a:lstStyle/>
          <a:p>
            <a:pPr algn="ctr"/>
            <a:r>
              <a:rPr lang="en-US" sz="1600" dirty="0"/>
              <a:t>Yoruba (Africa)</a:t>
            </a:r>
          </a:p>
        </p:txBody>
      </p:sp>
      <p:sp>
        <p:nvSpPr>
          <p:cNvPr id="19" name="TextBox 18"/>
          <p:cNvSpPr txBox="1"/>
          <p:nvPr/>
        </p:nvSpPr>
        <p:spPr>
          <a:xfrm>
            <a:off x="4431934" y="1135642"/>
            <a:ext cx="1476366" cy="369332"/>
          </a:xfrm>
          <a:prstGeom prst="rect">
            <a:avLst/>
          </a:prstGeom>
          <a:noFill/>
        </p:spPr>
        <p:txBody>
          <a:bodyPr wrap="none" rtlCol="0">
            <a:spAutoFit/>
          </a:bodyPr>
          <a:lstStyle/>
          <a:p>
            <a:r>
              <a:rPr lang="en-US" b="1" dirty="0">
                <a:solidFill>
                  <a:srgbClr val="FF0000"/>
                </a:solidFill>
              </a:rPr>
              <a:t>ABBA &lt; BABA</a:t>
            </a:r>
          </a:p>
        </p:txBody>
      </p:sp>
      <p:cxnSp>
        <p:nvCxnSpPr>
          <p:cNvPr id="21" name="Straight Arrow Connector 20"/>
          <p:cNvCxnSpPr/>
          <p:nvPr/>
        </p:nvCxnSpPr>
        <p:spPr>
          <a:xfrm>
            <a:off x="5107578" y="2690949"/>
            <a:ext cx="713677" cy="0"/>
          </a:xfrm>
          <a:prstGeom prst="straightConnector1">
            <a:avLst/>
          </a:prstGeom>
          <a:ln w="3810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p:cNvCxnSpPr/>
          <p:nvPr/>
        </p:nvCxnSpPr>
        <p:spPr>
          <a:xfrm>
            <a:off x="1393474" y="4807131"/>
            <a:ext cx="323563" cy="0"/>
          </a:xfrm>
          <a:prstGeom prst="straightConnector1">
            <a:avLst/>
          </a:prstGeom>
          <a:ln w="38100">
            <a:solidFill>
              <a:srgbClr val="00B050"/>
            </a:solidFill>
            <a:tailEnd type="triangle"/>
          </a:ln>
        </p:spPr>
        <p:style>
          <a:lnRef idx="1">
            <a:schemeClr val="accent2"/>
          </a:lnRef>
          <a:fillRef idx="0">
            <a:schemeClr val="accent2"/>
          </a:fillRef>
          <a:effectRef idx="0">
            <a:schemeClr val="accent2"/>
          </a:effectRef>
          <a:fontRef idx="minor">
            <a:schemeClr val="tx1"/>
          </a:fontRef>
        </p:style>
      </p:cxnSp>
      <p:cxnSp>
        <p:nvCxnSpPr>
          <p:cNvPr id="25" name="Straight Arrow Connector 24"/>
          <p:cNvCxnSpPr/>
          <p:nvPr/>
        </p:nvCxnSpPr>
        <p:spPr>
          <a:xfrm>
            <a:off x="1389895" y="5612674"/>
            <a:ext cx="323563" cy="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6" name="Rectangle 25"/>
          <p:cNvSpPr/>
          <p:nvPr/>
        </p:nvSpPr>
        <p:spPr>
          <a:xfrm>
            <a:off x="3923001" y="5515651"/>
            <a:ext cx="2878182" cy="20755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a:off x="1389895" y="5947838"/>
            <a:ext cx="323563" cy="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8" name="Rectangle 27"/>
          <p:cNvSpPr/>
          <p:nvPr/>
        </p:nvSpPr>
        <p:spPr>
          <a:xfrm>
            <a:off x="3923001" y="5856594"/>
            <a:ext cx="2878182" cy="18870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rotWithShape="1">
          <a:blip r:embed="rId3"/>
          <a:srcRect l="54852" t="34553" r="23261" b="30446"/>
          <a:stretch/>
        </p:blipFill>
        <p:spPr>
          <a:xfrm>
            <a:off x="8109596" y="792454"/>
            <a:ext cx="2542590" cy="2286000"/>
          </a:xfrm>
          <a:prstGeom prst="rect">
            <a:avLst/>
          </a:prstGeom>
        </p:spPr>
      </p:pic>
      <p:sp>
        <p:nvSpPr>
          <p:cNvPr id="30" name="TextBox 29"/>
          <p:cNvSpPr txBox="1"/>
          <p:nvPr/>
        </p:nvSpPr>
        <p:spPr>
          <a:xfrm rot="1538403">
            <a:off x="10346175" y="3022234"/>
            <a:ext cx="718466" cy="338554"/>
          </a:xfrm>
          <a:prstGeom prst="rect">
            <a:avLst/>
          </a:prstGeom>
          <a:noFill/>
        </p:spPr>
        <p:txBody>
          <a:bodyPr wrap="none" rtlCol="0">
            <a:spAutoFit/>
          </a:bodyPr>
          <a:lstStyle/>
          <a:p>
            <a:r>
              <a:rPr lang="en-US" sz="1600" dirty="0"/>
              <a:t>Chimp</a:t>
            </a:r>
          </a:p>
        </p:txBody>
      </p:sp>
      <p:sp>
        <p:nvSpPr>
          <p:cNvPr id="31" name="TextBox 30"/>
          <p:cNvSpPr txBox="1"/>
          <p:nvPr/>
        </p:nvSpPr>
        <p:spPr>
          <a:xfrm rot="1823897">
            <a:off x="9193319" y="3139502"/>
            <a:ext cx="1228221" cy="338554"/>
          </a:xfrm>
          <a:prstGeom prst="rect">
            <a:avLst/>
          </a:prstGeom>
          <a:noFill/>
        </p:spPr>
        <p:txBody>
          <a:bodyPr wrap="none" rtlCol="0">
            <a:spAutoFit/>
          </a:bodyPr>
          <a:lstStyle/>
          <a:p>
            <a:r>
              <a:rPr lang="en-US" sz="1600" dirty="0"/>
              <a:t>Neanderthal</a:t>
            </a:r>
          </a:p>
        </p:txBody>
      </p:sp>
      <p:sp>
        <p:nvSpPr>
          <p:cNvPr id="32" name="TextBox 31"/>
          <p:cNvSpPr txBox="1"/>
          <p:nvPr/>
        </p:nvSpPr>
        <p:spPr>
          <a:xfrm rot="2330878">
            <a:off x="7969758" y="3087959"/>
            <a:ext cx="763269" cy="584775"/>
          </a:xfrm>
          <a:prstGeom prst="rect">
            <a:avLst/>
          </a:prstGeom>
          <a:noFill/>
        </p:spPr>
        <p:txBody>
          <a:bodyPr wrap="square" rtlCol="0">
            <a:spAutoFit/>
          </a:bodyPr>
          <a:lstStyle/>
          <a:p>
            <a:r>
              <a:rPr lang="en-US" sz="1600" dirty="0"/>
              <a:t>Han (Asia)</a:t>
            </a:r>
          </a:p>
        </p:txBody>
      </p:sp>
      <p:sp>
        <p:nvSpPr>
          <p:cNvPr id="33" name="TextBox 32"/>
          <p:cNvSpPr txBox="1"/>
          <p:nvPr/>
        </p:nvSpPr>
        <p:spPr>
          <a:xfrm rot="2113503">
            <a:off x="8618859" y="3059298"/>
            <a:ext cx="884442" cy="584775"/>
          </a:xfrm>
          <a:prstGeom prst="rect">
            <a:avLst/>
          </a:prstGeom>
          <a:noFill/>
        </p:spPr>
        <p:txBody>
          <a:bodyPr wrap="square" rtlCol="0">
            <a:spAutoFit/>
          </a:bodyPr>
          <a:lstStyle/>
          <a:p>
            <a:pPr algn="ctr"/>
            <a:r>
              <a:rPr lang="en-US" sz="1600" dirty="0"/>
              <a:t>Yoruba (Africa)</a:t>
            </a:r>
          </a:p>
        </p:txBody>
      </p:sp>
      <p:sp>
        <p:nvSpPr>
          <p:cNvPr id="34" name="TextBox 33"/>
          <p:cNvSpPr txBox="1"/>
          <p:nvPr/>
        </p:nvSpPr>
        <p:spPr>
          <a:xfrm>
            <a:off x="7728620" y="1131008"/>
            <a:ext cx="1476366" cy="369332"/>
          </a:xfrm>
          <a:prstGeom prst="rect">
            <a:avLst/>
          </a:prstGeom>
          <a:noFill/>
        </p:spPr>
        <p:txBody>
          <a:bodyPr wrap="none" rtlCol="0">
            <a:spAutoFit/>
          </a:bodyPr>
          <a:lstStyle/>
          <a:p>
            <a:r>
              <a:rPr lang="en-US" b="1" dirty="0">
                <a:solidFill>
                  <a:srgbClr val="FF0000"/>
                </a:solidFill>
              </a:rPr>
              <a:t>ABBA &lt; BABA</a:t>
            </a:r>
          </a:p>
        </p:txBody>
      </p:sp>
      <p:cxnSp>
        <p:nvCxnSpPr>
          <p:cNvPr id="35" name="Straight Arrow Connector 34"/>
          <p:cNvCxnSpPr/>
          <p:nvPr/>
        </p:nvCxnSpPr>
        <p:spPr>
          <a:xfrm>
            <a:off x="8404264" y="2686315"/>
            <a:ext cx="713677" cy="0"/>
          </a:xfrm>
          <a:prstGeom prst="straightConnector1">
            <a:avLst/>
          </a:prstGeom>
          <a:ln w="3810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36" name="TextBox 35"/>
          <p:cNvSpPr txBox="1"/>
          <p:nvPr/>
        </p:nvSpPr>
        <p:spPr>
          <a:xfrm>
            <a:off x="1397146" y="6442344"/>
            <a:ext cx="9794284" cy="369332"/>
          </a:xfrm>
          <a:prstGeom prst="rect">
            <a:avLst/>
          </a:prstGeom>
          <a:noFill/>
        </p:spPr>
        <p:txBody>
          <a:bodyPr wrap="none" rtlCol="0">
            <a:spAutoFit/>
          </a:bodyPr>
          <a:lstStyle/>
          <a:p>
            <a:r>
              <a:rPr lang="en-US" dirty="0"/>
              <a:t>Significant gene flow between Neanderthal and humans from Europe, Asia, and Papua, but not Africans</a:t>
            </a:r>
          </a:p>
        </p:txBody>
      </p:sp>
      <p:sp>
        <p:nvSpPr>
          <p:cNvPr id="5" name="TextBox 4">
            <a:extLst>
              <a:ext uri="{FF2B5EF4-FFF2-40B4-BE49-F238E27FC236}">
                <a16:creationId xmlns:a16="http://schemas.microsoft.com/office/drawing/2014/main" id="{488BEE02-F342-A463-6323-230F5B729EB9}"/>
              </a:ext>
            </a:extLst>
          </p:cNvPr>
          <p:cNvSpPr txBox="1"/>
          <p:nvPr/>
        </p:nvSpPr>
        <p:spPr>
          <a:xfrm rot="16200000">
            <a:off x="10961823" y="5654278"/>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252669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19" grpId="0"/>
      <p:bldP spid="26" grpId="0" animBg="1"/>
      <p:bldP spid="28" grpId="0" animBg="1"/>
      <p:bldP spid="34" grpId="0"/>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61566" y="6040193"/>
            <a:ext cx="4271691" cy="584775"/>
          </a:xfrm>
          <a:prstGeom prst="rect">
            <a:avLst/>
          </a:prstGeom>
        </p:spPr>
        <p:txBody>
          <a:bodyPr wrap="square">
            <a:spAutoFit/>
          </a:bodyPr>
          <a:lstStyle/>
          <a:p>
            <a:r>
              <a:rPr lang="en-US" sz="1600" dirty="0"/>
              <a:t>https://www.zmescience.com/science/news-science/neanderthal-dna-influence-06102017/</a:t>
            </a:r>
          </a:p>
        </p:txBody>
      </p:sp>
      <p:pic>
        <p:nvPicPr>
          <p:cNvPr id="7" name="Picture 6"/>
          <p:cNvPicPr>
            <a:picLocks noChangeAspect="1"/>
          </p:cNvPicPr>
          <p:nvPr/>
        </p:nvPicPr>
        <p:blipFill rotWithShape="1">
          <a:blip r:embed="rId3"/>
          <a:srcRect t="5138" b="5905"/>
          <a:stretch/>
        </p:blipFill>
        <p:spPr>
          <a:xfrm>
            <a:off x="655576" y="1414922"/>
            <a:ext cx="10941533" cy="4572000"/>
          </a:xfrm>
          <a:prstGeom prst="rect">
            <a:avLst/>
          </a:prstGeom>
        </p:spPr>
      </p:pic>
      <p:sp>
        <p:nvSpPr>
          <p:cNvPr id="9" name="Rectangle 1"/>
          <p:cNvSpPr txBox="1">
            <a:spLocks noChangeArrowheads="1"/>
          </p:cNvSpPr>
          <p:nvPr/>
        </p:nvSpPr>
        <p:spPr>
          <a:xfrm>
            <a:off x="352561" y="217694"/>
            <a:ext cx="8229600" cy="581025"/>
          </a:xfrm>
          <a:prstGeom prst="rect">
            <a:avLst/>
          </a:prstGeo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t>Human migration &amp; archaic hominids</a:t>
            </a:r>
          </a:p>
        </p:txBody>
      </p:sp>
      <p:pic>
        <p:nvPicPr>
          <p:cNvPr id="14" name="Picture 13"/>
          <p:cNvPicPr>
            <a:picLocks noChangeAspect="1"/>
          </p:cNvPicPr>
          <p:nvPr/>
        </p:nvPicPr>
        <p:blipFill rotWithShape="1">
          <a:blip r:embed="rId4"/>
          <a:srcRect t="3258" b="8616"/>
          <a:stretch/>
        </p:blipFill>
        <p:spPr>
          <a:xfrm>
            <a:off x="10122356" y="1396770"/>
            <a:ext cx="1474753" cy="1737360"/>
          </a:xfrm>
          <a:prstGeom prst="rect">
            <a:avLst/>
          </a:prstGeom>
        </p:spPr>
      </p:pic>
      <p:sp>
        <p:nvSpPr>
          <p:cNvPr id="15" name="TextBox 14"/>
          <p:cNvSpPr txBox="1"/>
          <p:nvPr/>
        </p:nvSpPr>
        <p:spPr>
          <a:xfrm>
            <a:off x="404676" y="631773"/>
            <a:ext cx="9862594"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t>As anatomically modern humans spread across the globe, they came into contact with other forms of archaic humans and interbred extensively.</a:t>
            </a:r>
          </a:p>
        </p:txBody>
      </p:sp>
      <p:sp>
        <p:nvSpPr>
          <p:cNvPr id="2" name="TextBox 1"/>
          <p:cNvSpPr txBox="1"/>
          <p:nvPr/>
        </p:nvSpPr>
        <p:spPr>
          <a:xfrm>
            <a:off x="3158741" y="2764798"/>
            <a:ext cx="1486817" cy="369332"/>
          </a:xfrm>
          <a:prstGeom prst="rect">
            <a:avLst/>
          </a:prstGeom>
          <a:noFill/>
        </p:spPr>
        <p:txBody>
          <a:bodyPr wrap="none" rtlCol="0">
            <a:spAutoFit/>
          </a:bodyPr>
          <a:lstStyle/>
          <a:p>
            <a:r>
              <a:rPr lang="en-US" b="1" dirty="0"/>
              <a:t>Interbreeding</a:t>
            </a:r>
          </a:p>
        </p:txBody>
      </p:sp>
      <p:sp>
        <p:nvSpPr>
          <p:cNvPr id="3" name="TextBox 2">
            <a:extLst>
              <a:ext uri="{FF2B5EF4-FFF2-40B4-BE49-F238E27FC236}">
                <a16:creationId xmlns:a16="http://schemas.microsoft.com/office/drawing/2014/main" id="{BE8E7E05-05E9-F962-9D73-223A7DF2B4D2}"/>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263758152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0708" y="528787"/>
            <a:ext cx="9680576" cy="523220"/>
          </a:xfrm>
          <a:prstGeom prst="rect">
            <a:avLst/>
          </a:prstGeom>
          <a:noFill/>
        </p:spPr>
        <p:txBody>
          <a:bodyPr wrap="square" rtlCol="0">
            <a:spAutoFit/>
          </a:bodyPr>
          <a:lstStyle/>
          <a:p>
            <a:r>
              <a:rPr lang="en-US" sz="2800" dirty="0"/>
              <a:t>Proportion of human genome derived from Neanderthal ancestry </a:t>
            </a:r>
          </a:p>
        </p:txBody>
      </p:sp>
      <p:sp>
        <p:nvSpPr>
          <p:cNvPr id="4" name="Rectangle 3"/>
          <p:cNvSpPr/>
          <p:nvPr/>
        </p:nvSpPr>
        <p:spPr>
          <a:xfrm>
            <a:off x="1698171" y="1308353"/>
            <a:ext cx="8322038" cy="2277547"/>
          </a:xfrm>
          <a:prstGeom prst="rect">
            <a:avLst/>
          </a:prstGeom>
        </p:spPr>
        <p:txBody>
          <a:bodyPr wrap="square">
            <a:spAutoFit/>
          </a:bodyPr>
          <a:lstStyle/>
          <a:p>
            <a:r>
              <a:rPr lang="en-US" sz="2000" dirty="0"/>
              <a:t>Africans: 		0.0%</a:t>
            </a:r>
          </a:p>
          <a:p>
            <a:r>
              <a:rPr lang="en-US" sz="2000" dirty="0"/>
              <a:t>East Asians: 		2.3-2.6% </a:t>
            </a:r>
          </a:p>
          <a:p>
            <a:r>
              <a:rPr lang="en-US" sz="2000" dirty="0"/>
              <a:t>Western Eurasians: 	1.8-2.4% </a:t>
            </a:r>
          </a:p>
          <a:p>
            <a:endParaRPr lang="en-US" sz="2000" dirty="0"/>
          </a:p>
          <a:p>
            <a:r>
              <a:rPr lang="en-US" sz="2000" dirty="0"/>
              <a:t>*Note that estimates for some populations reach as high as 7% of genome</a:t>
            </a:r>
          </a:p>
          <a:p>
            <a:endParaRPr lang="en-US" sz="2400" dirty="0"/>
          </a:p>
          <a:p>
            <a:r>
              <a:rPr lang="en-US" dirty="0" err="1"/>
              <a:t>Prüfer</a:t>
            </a:r>
            <a:r>
              <a:rPr lang="en-US" dirty="0"/>
              <a:t> et al. (2017)</a:t>
            </a:r>
          </a:p>
        </p:txBody>
      </p:sp>
      <p:pic>
        <p:nvPicPr>
          <p:cNvPr id="5" name="Picture 4">
            <a:extLst>
              <a:ext uri="{FF2B5EF4-FFF2-40B4-BE49-F238E27FC236}">
                <a16:creationId xmlns:a16="http://schemas.microsoft.com/office/drawing/2014/main" id="{CB46E7FF-ACF9-E466-1E63-EB914ABE6D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46" y="4080991"/>
            <a:ext cx="3300702" cy="2129485"/>
          </a:xfrm>
          <a:prstGeom prst="rect">
            <a:avLst/>
          </a:prstGeom>
        </p:spPr>
      </p:pic>
      <p:sp>
        <p:nvSpPr>
          <p:cNvPr id="6" name="TextBox 5">
            <a:extLst>
              <a:ext uri="{FF2B5EF4-FFF2-40B4-BE49-F238E27FC236}">
                <a16:creationId xmlns:a16="http://schemas.microsoft.com/office/drawing/2014/main" id="{72DEB91D-CEF8-89A3-EAC8-D63D1A298B0A}"/>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pic>
        <p:nvPicPr>
          <p:cNvPr id="7" name="Picture 6">
            <a:extLst>
              <a:ext uri="{FF2B5EF4-FFF2-40B4-BE49-F238E27FC236}">
                <a16:creationId xmlns:a16="http://schemas.microsoft.com/office/drawing/2014/main" id="{32687230-C839-3673-531D-0F7696866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961" y="3119614"/>
            <a:ext cx="1901337" cy="3429001"/>
          </a:xfrm>
          <a:prstGeom prst="rect">
            <a:avLst/>
          </a:prstGeom>
        </p:spPr>
      </p:pic>
      <p:sp>
        <p:nvSpPr>
          <p:cNvPr id="9" name="TextBox 8">
            <a:extLst>
              <a:ext uri="{FF2B5EF4-FFF2-40B4-BE49-F238E27FC236}">
                <a16:creationId xmlns:a16="http://schemas.microsoft.com/office/drawing/2014/main" id="{66054041-48E2-EA93-533C-7AC10710AF51}"/>
              </a:ext>
            </a:extLst>
          </p:cNvPr>
          <p:cNvSpPr txBox="1"/>
          <p:nvPr/>
        </p:nvSpPr>
        <p:spPr>
          <a:xfrm>
            <a:off x="7931251" y="5420747"/>
            <a:ext cx="3048573" cy="954107"/>
          </a:xfrm>
          <a:prstGeom prst="rect">
            <a:avLst/>
          </a:prstGeom>
          <a:noFill/>
        </p:spPr>
        <p:txBody>
          <a:bodyPr wrap="square">
            <a:spAutoFit/>
          </a:bodyPr>
          <a:lstStyle/>
          <a:p>
            <a:r>
              <a:rPr lang="en-US" sz="1400" dirty="0"/>
              <a:t>https://</a:t>
            </a:r>
            <a:r>
              <a:rPr lang="en-US" sz="1400" dirty="0" err="1"/>
              <a:t>www.the-scientist.com</a:t>
            </a:r>
            <a:r>
              <a:rPr lang="en-US" sz="1400" dirty="0"/>
              <a:t>/neanderthal-dna-in-modern-human-genomes-is-not-silent-66299</a:t>
            </a:r>
          </a:p>
        </p:txBody>
      </p:sp>
    </p:spTree>
    <p:extLst>
      <p:ext uri="{BB962C8B-B14F-4D97-AF65-F5344CB8AC3E}">
        <p14:creationId xmlns:p14="http://schemas.microsoft.com/office/powerpoint/2010/main" val="18403649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625" y="333375"/>
            <a:ext cx="6000750" cy="6191250"/>
          </a:xfrm>
          <a:prstGeom prst="rect">
            <a:avLst/>
          </a:prstGeom>
        </p:spPr>
      </p:pic>
      <p:sp>
        <p:nvSpPr>
          <p:cNvPr id="3" name="TextBox 2">
            <a:extLst>
              <a:ext uri="{FF2B5EF4-FFF2-40B4-BE49-F238E27FC236}">
                <a16:creationId xmlns:a16="http://schemas.microsoft.com/office/drawing/2014/main" id="{C629D927-18EA-8450-2CD5-A47904DA09C7}"/>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3348977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6379E4-146B-43C6-C244-224907A85C84}"/>
              </a:ext>
            </a:extLst>
          </p:cNvPr>
          <p:cNvSpPr txBox="1"/>
          <p:nvPr/>
        </p:nvSpPr>
        <p:spPr>
          <a:xfrm>
            <a:off x="510138" y="341821"/>
            <a:ext cx="11282659" cy="3170099"/>
          </a:xfrm>
          <a:prstGeom prst="rect">
            <a:avLst/>
          </a:prstGeom>
          <a:noFill/>
        </p:spPr>
        <p:txBody>
          <a:bodyPr wrap="square" rtlCol="0">
            <a:spAutoFit/>
          </a:bodyPr>
          <a:lstStyle/>
          <a:p>
            <a:r>
              <a:rPr lang="en-US" sz="3400" b="1" dirty="0"/>
              <a:t>Surprising partner preference found in </a:t>
            </a:r>
            <a:r>
              <a:rPr lang="en-US" sz="3400" b="1" dirty="0" err="1"/>
              <a:t>matings</a:t>
            </a:r>
            <a:r>
              <a:rPr lang="en-US" sz="3400" b="1" dirty="0"/>
              <a:t> between Neanderthals and modern humans</a:t>
            </a:r>
          </a:p>
          <a:p>
            <a:r>
              <a:rPr lang="en-US" sz="2400" dirty="0"/>
              <a:t>Male Neanderthals tended to pair up with female modern humans, but whether intercourse was consensual is unclear</a:t>
            </a:r>
          </a:p>
          <a:p>
            <a:endParaRPr lang="en-US" b="1" dirty="0"/>
          </a:p>
          <a:p>
            <a:r>
              <a:rPr lang="en-US" dirty="0"/>
              <a:t>Science 26 Feb 20262:00 PM ET By </a:t>
            </a:r>
            <a:r>
              <a:rPr lang="en-US" dirty="0">
                <a:hlinkClick r:id="rId2" tooltip="Bridget Alex"/>
              </a:rPr>
              <a:t>Bridget Alex</a:t>
            </a:r>
            <a:endParaRPr lang="en-US" dirty="0"/>
          </a:p>
          <a:p>
            <a:endParaRPr lang="en-US" b="1" dirty="0"/>
          </a:p>
          <a:p>
            <a:r>
              <a:rPr lang="en-US" sz="1200" dirty="0"/>
              <a:t>https://</a:t>
            </a:r>
            <a:r>
              <a:rPr lang="en-US" sz="1200" dirty="0" err="1"/>
              <a:t>www.science.org</a:t>
            </a:r>
            <a:r>
              <a:rPr lang="en-US" sz="1200" dirty="0"/>
              <a:t>/content/article/surprising-partner-preference-found-matings-between-neanderthals-and-modern-humans</a:t>
            </a:r>
          </a:p>
          <a:p>
            <a:endParaRPr lang="en-US" dirty="0"/>
          </a:p>
        </p:txBody>
      </p:sp>
      <p:pic>
        <p:nvPicPr>
          <p:cNvPr id="5" name="Picture 4">
            <a:extLst>
              <a:ext uri="{FF2B5EF4-FFF2-40B4-BE49-F238E27FC236}">
                <a16:creationId xmlns:a16="http://schemas.microsoft.com/office/drawing/2014/main" id="{CAFB74C8-AE54-0356-0798-862644966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65" y="3346938"/>
            <a:ext cx="4577209" cy="3026377"/>
          </a:xfrm>
          <a:prstGeom prst="rect">
            <a:avLst/>
          </a:prstGeom>
        </p:spPr>
      </p:pic>
      <p:pic>
        <p:nvPicPr>
          <p:cNvPr id="6" name="Main graphic">
            <a:extLst>
              <a:ext uri="{FF2B5EF4-FFF2-40B4-BE49-F238E27FC236}">
                <a16:creationId xmlns:a16="http://schemas.microsoft.com/office/drawing/2014/main" id="{AC311DA1-DEFA-7F9A-238D-905B391D6D01}"/>
              </a:ext>
            </a:extLst>
          </p:cNvPr>
          <p:cNvPicPr/>
          <p:nvPr/>
        </p:nvPicPr>
        <p:blipFill>
          <a:blip r:embed="rId4"/>
          <a:stretch/>
        </p:blipFill>
        <p:spPr>
          <a:xfrm>
            <a:off x="5600556" y="3346937"/>
            <a:ext cx="3590337" cy="3194539"/>
          </a:xfrm>
          <a:prstGeom prst="rect">
            <a:avLst/>
          </a:prstGeom>
          <a:ln>
            <a:noFill/>
          </a:ln>
        </p:spPr>
      </p:pic>
      <p:sp>
        <p:nvSpPr>
          <p:cNvPr id="8" name="TextShape 1">
            <a:extLst>
              <a:ext uri="{FF2B5EF4-FFF2-40B4-BE49-F238E27FC236}">
                <a16:creationId xmlns:a16="http://schemas.microsoft.com/office/drawing/2014/main" id="{1DF0456C-4978-C433-691A-7858571EF523}"/>
              </a:ext>
            </a:extLst>
          </p:cNvPr>
          <p:cNvSpPr txBox="1"/>
          <p:nvPr/>
        </p:nvSpPr>
        <p:spPr>
          <a:xfrm>
            <a:off x="9306142" y="1967062"/>
            <a:ext cx="2694046" cy="2923876"/>
          </a:xfrm>
          <a:prstGeom prst="rect">
            <a:avLst/>
          </a:prstGeom>
          <a:noFill/>
          <a:ln>
            <a:noFill/>
          </a:ln>
        </p:spPr>
        <p:txBody>
          <a:bodyPr lIns="90000" tIns="45000" rIns="90000" bIns="45000"/>
          <a:lstStyle/>
          <a:p>
            <a:r>
              <a:rPr lang="en-US" sz="2200" b="1" strike="noStrike" spc="-1" dirty="0">
                <a:solidFill>
                  <a:srgbClr val="0054A6"/>
                </a:solidFill>
                <a:latin typeface="Arial"/>
              </a:rPr>
              <a:t>X-chromosome is relatively depleted of Neanderthal DNA compared to autosomes</a:t>
            </a:r>
            <a:endParaRPr lang="en-US" sz="2200" b="0" strike="noStrike" spc="-1" dirty="0">
              <a:solidFill>
                <a:srgbClr val="000000"/>
              </a:solidFill>
              <a:latin typeface="Arial"/>
            </a:endParaRPr>
          </a:p>
          <a:p>
            <a:endParaRPr lang="en-US" sz="2000" b="1" spc="-1" dirty="0">
              <a:solidFill>
                <a:srgbClr val="0054A6"/>
              </a:solidFill>
              <a:latin typeface="Arial"/>
            </a:endParaRPr>
          </a:p>
          <a:p>
            <a:r>
              <a:rPr lang="en-US" sz="2000" strike="noStrike" spc="-1" dirty="0">
                <a:solidFill>
                  <a:srgbClr val="0054A6"/>
                </a:solidFill>
                <a:latin typeface="Arial"/>
              </a:rPr>
              <a:t>Platt et al. (2026) Interbreeding between Neanderthals and modern humans was strongly sex biased. Science 391(6788</a:t>
            </a:r>
            <a:r>
              <a:rPr lang="en-US" sz="2000" spc="-1" dirty="0">
                <a:solidFill>
                  <a:srgbClr val="0054A6"/>
                </a:solidFill>
                <a:latin typeface="Arial"/>
              </a:rPr>
              <a:t>)</a:t>
            </a:r>
            <a:r>
              <a:rPr lang="en-US" sz="2000" strike="noStrike" spc="-1" dirty="0">
                <a:solidFill>
                  <a:srgbClr val="0054A6"/>
                </a:solidFill>
                <a:latin typeface="Arial"/>
              </a:rPr>
              <a:t>:922-925 </a:t>
            </a:r>
          </a:p>
        </p:txBody>
      </p:sp>
    </p:spTree>
    <p:extLst>
      <p:ext uri="{BB962C8B-B14F-4D97-AF65-F5344CB8AC3E}">
        <p14:creationId xmlns:p14="http://schemas.microsoft.com/office/powerpoint/2010/main" val="3080294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82942" y="582029"/>
            <a:ext cx="7746274" cy="707886"/>
          </a:xfrm>
          <a:prstGeom prst="rect">
            <a:avLst/>
          </a:prstGeom>
          <a:noFill/>
        </p:spPr>
        <p:txBody>
          <a:bodyPr wrap="square" rtlCol="0">
            <a:spAutoFit/>
          </a:bodyPr>
          <a:lstStyle/>
          <a:p>
            <a:pPr algn="ctr"/>
            <a:r>
              <a:rPr lang="en-US" sz="2000" dirty="0" err="1"/>
              <a:t>Denisovan</a:t>
            </a:r>
            <a:r>
              <a:rPr lang="en-US" sz="2000" dirty="0"/>
              <a:t> admixture proportions</a:t>
            </a:r>
          </a:p>
          <a:p>
            <a:pPr algn="ctr"/>
            <a:r>
              <a:rPr lang="en-US" sz="2000" dirty="0"/>
              <a:t>(filled circles indicate 5% </a:t>
            </a:r>
            <a:r>
              <a:rPr lang="en-US" sz="2000" dirty="0" err="1"/>
              <a:t>Denisovan</a:t>
            </a:r>
            <a:r>
              <a:rPr lang="en-US" sz="2000" dirty="0"/>
              <a:t>; others are scaled accordingly)</a:t>
            </a:r>
          </a:p>
        </p:txBody>
      </p:sp>
      <p:sp>
        <p:nvSpPr>
          <p:cNvPr id="5" name="TextBox 4"/>
          <p:cNvSpPr txBox="1"/>
          <p:nvPr/>
        </p:nvSpPr>
        <p:spPr>
          <a:xfrm>
            <a:off x="558348" y="240062"/>
            <a:ext cx="7746274" cy="523220"/>
          </a:xfrm>
          <a:prstGeom prst="rect">
            <a:avLst/>
          </a:prstGeom>
          <a:noFill/>
        </p:spPr>
        <p:txBody>
          <a:bodyPr wrap="square" rtlCol="0">
            <a:spAutoFit/>
          </a:bodyPr>
          <a:lstStyle/>
          <a:p>
            <a:r>
              <a:rPr lang="en-US" sz="2800" dirty="0" err="1"/>
              <a:t>Denisovan</a:t>
            </a:r>
            <a:r>
              <a:rPr lang="en-US" sz="2800" dirty="0"/>
              <a:t> admixture</a:t>
            </a: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828621" y="1330093"/>
            <a:ext cx="7223760" cy="5043420"/>
          </a:xfrm>
          <a:prstGeom prst="rect">
            <a:avLst/>
          </a:prstGeom>
        </p:spPr>
      </p:pic>
      <p:sp>
        <p:nvSpPr>
          <p:cNvPr id="7" name="TextBox 6"/>
          <p:cNvSpPr txBox="1"/>
          <p:nvPr/>
        </p:nvSpPr>
        <p:spPr>
          <a:xfrm>
            <a:off x="469869" y="6453870"/>
            <a:ext cx="11263538" cy="323165"/>
          </a:xfrm>
          <a:prstGeom prst="rect">
            <a:avLst/>
          </a:prstGeom>
          <a:noFill/>
        </p:spPr>
        <p:txBody>
          <a:bodyPr wrap="square" rtlCol="0">
            <a:spAutoFit/>
          </a:bodyPr>
          <a:lstStyle/>
          <a:p>
            <a:r>
              <a:rPr lang="en-US" sz="1500" dirty="0"/>
              <a:t>Reich et al. 2011. </a:t>
            </a:r>
            <a:r>
              <a:rPr lang="en-US" sz="1500" dirty="0" err="1"/>
              <a:t>Denisova</a:t>
            </a:r>
            <a:r>
              <a:rPr lang="en-US" sz="1500" dirty="0"/>
              <a:t> Admixture and the First Modern Human Dispersals into Southeast Asia and Oceania. Am J Hum Genet. 89: 516–528.</a:t>
            </a:r>
          </a:p>
        </p:txBody>
      </p:sp>
      <p:pic>
        <p:nvPicPr>
          <p:cNvPr id="4" name="Picture 3">
            <a:extLst>
              <a:ext uri="{FF2B5EF4-FFF2-40B4-BE49-F238E27FC236}">
                <a16:creationId xmlns:a16="http://schemas.microsoft.com/office/drawing/2014/main" id="{BE274F56-5800-6A48-8B7C-B68F38E0B1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8219" y="1330093"/>
            <a:ext cx="3809629" cy="2190537"/>
          </a:xfrm>
          <a:prstGeom prst="rect">
            <a:avLst/>
          </a:prstGeom>
        </p:spPr>
      </p:pic>
      <p:sp>
        <p:nvSpPr>
          <p:cNvPr id="8" name="TextBox 7">
            <a:extLst>
              <a:ext uri="{FF2B5EF4-FFF2-40B4-BE49-F238E27FC236}">
                <a16:creationId xmlns:a16="http://schemas.microsoft.com/office/drawing/2014/main" id="{AF5F7C02-225D-B4C5-57FB-4A3674BD437A}"/>
              </a:ext>
            </a:extLst>
          </p:cNvPr>
          <p:cNvSpPr txBox="1"/>
          <p:nvPr/>
        </p:nvSpPr>
        <p:spPr>
          <a:xfrm>
            <a:off x="10198497" y="6087758"/>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3725321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418" y="1132352"/>
            <a:ext cx="10728959" cy="5029200"/>
          </a:xfrm>
          <a:prstGeom prst="rect">
            <a:avLst/>
          </a:prstGeom>
        </p:spPr>
      </p:pic>
      <p:sp>
        <p:nvSpPr>
          <p:cNvPr id="3" name="Rectangle 2"/>
          <p:cNvSpPr/>
          <p:nvPr/>
        </p:nvSpPr>
        <p:spPr>
          <a:xfrm>
            <a:off x="974418" y="6293172"/>
            <a:ext cx="8329749" cy="307777"/>
          </a:xfrm>
          <a:prstGeom prst="rect">
            <a:avLst/>
          </a:prstGeom>
        </p:spPr>
        <p:txBody>
          <a:bodyPr wrap="square">
            <a:spAutoFit/>
          </a:bodyPr>
          <a:lstStyle/>
          <a:p>
            <a:r>
              <a:rPr lang="en-US" sz="1400" dirty="0"/>
              <a:t>https://evolutionistx.wordpress.com/2016/04/21/updated-tentative-map-of-neanderthal-dna/</a:t>
            </a:r>
          </a:p>
        </p:txBody>
      </p:sp>
      <p:sp>
        <p:nvSpPr>
          <p:cNvPr id="4" name="TextBox 3"/>
          <p:cNvSpPr txBox="1"/>
          <p:nvPr/>
        </p:nvSpPr>
        <p:spPr>
          <a:xfrm>
            <a:off x="974418" y="446421"/>
            <a:ext cx="6640344" cy="523220"/>
          </a:xfrm>
          <a:prstGeom prst="rect">
            <a:avLst/>
          </a:prstGeom>
          <a:noFill/>
        </p:spPr>
        <p:txBody>
          <a:bodyPr wrap="none" rtlCol="0">
            <a:spAutoFit/>
          </a:bodyPr>
          <a:lstStyle/>
          <a:p>
            <a:r>
              <a:rPr lang="en-US" sz="2800" dirty="0"/>
              <a:t>Geographic distribution of </a:t>
            </a:r>
            <a:r>
              <a:rPr lang="en-US" sz="2800" dirty="0" err="1"/>
              <a:t>introgressed</a:t>
            </a:r>
            <a:r>
              <a:rPr lang="en-US" sz="2800" dirty="0"/>
              <a:t> DNA</a:t>
            </a:r>
          </a:p>
        </p:txBody>
      </p:sp>
      <p:sp>
        <p:nvSpPr>
          <p:cNvPr id="5" name="TextBox 4">
            <a:extLst>
              <a:ext uri="{FF2B5EF4-FFF2-40B4-BE49-F238E27FC236}">
                <a16:creationId xmlns:a16="http://schemas.microsoft.com/office/drawing/2014/main" id="{FD15E3B2-563A-1EF2-F33E-0344C40112E8}"/>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3375352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5A1CAC-4889-AC49-B3CA-DDCE119E2C32}"/>
              </a:ext>
            </a:extLst>
          </p:cNvPr>
          <p:cNvSpPr/>
          <p:nvPr/>
        </p:nvSpPr>
        <p:spPr>
          <a:xfrm>
            <a:off x="7548815" y="927940"/>
            <a:ext cx="4067129" cy="4154984"/>
          </a:xfrm>
          <a:prstGeom prst="rect">
            <a:avLst/>
          </a:prstGeom>
        </p:spPr>
        <p:txBody>
          <a:bodyPr wrap="square">
            <a:spAutoFit/>
          </a:bodyPr>
          <a:lstStyle/>
          <a:p>
            <a:r>
              <a:rPr lang="en-US" sz="2000" dirty="0">
                <a:solidFill>
                  <a:srgbClr val="000000"/>
                </a:solidFill>
              </a:rPr>
              <a:t>Ancient interbreeding with the Tibet grey wolf adapted the Tibetan Mastiff to high altitude.</a:t>
            </a:r>
          </a:p>
          <a:p>
            <a:endParaRPr lang="en-US" sz="2000" b="1" dirty="0">
              <a:solidFill>
                <a:srgbClr val="000000"/>
              </a:solidFill>
            </a:endParaRPr>
          </a:p>
          <a:p>
            <a:r>
              <a:rPr lang="en-US" sz="2000" b="1" dirty="0">
                <a:solidFill>
                  <a:srgbClr val="000000"/>
                </a:solidFill>
              </a:rPr>
              <a:t>A similar evolutionary mechanism occurred in parallel in the Tibetan people, who received their high altitude adaptation after inbreeding with the Denisovans.</a:t>
            </a:r>
            <a:r>
              <a:rPr lang="en-US" sz="2000" dirty="0">
                <a:solidFill>
                  <a:srgbClr val="000000"/>
                </a:solidFill>
              </a:rPr>
              <a:t> </a:t>
            </a:r>
            <a:br>
              <a:rPr lang="en-US" sz="1600" dirty="0"/>
            </a:br>
            <a:br>
              <a:rPr lang="en-US" sz="1600" dirty="0"/>
            </a:br>
            <a:r>
              <a:rPr lang="en-US" sz="1600" dirty="0">
                <a:solidFill>
                  <a:srgbClr val="313D57"/>
                </a:solidFill>
                <a:hlinkClick r:id="rId2"/>
              </a:rPr>
              <a:t>https://phys.org/news/2016-12-tibetan-mastiff-gained-high-altitude.html#jCp</a:t>
            </a:r>
            <a:endParaRPr lang="en-US" sz="1600" dirty="0">
              <a:solidFill>
                <a:srgbClr val="313D57"/>
              </a:solidFill>
            </a:endParaRPr>
          </a:p>
          <a:p>
            <a:endParaRPr lang="en-US" sz="1600" dirty="0">
              <a:solidFill>
                <a:srgbClr val="313D57"/>
              </a:solidFill>
            </a:endParaRPr>
          </a:p>
          <a:p>
            <a:r>
              <a:rPr lang="en-US" sz="2000" dirty="0">
                <a:solidFill>
                  <a:srgbClr val="313D57"/>
                </a:solidFill>
              </a:rPr>
              <a:t>Example of parallel evolution</a:t>
            </a:r>
            <a:endParaRPr lang="en-US" sz="2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13" y="1148174"/>
            <a:ext cx="3287984" cy="4572000"/>
          </a:xfrm>
          <a:prstGeom prst="rect">
            <a:avLst/>
          </a:prstGeom>
        </p:spPr>
      </p:pic>
      <p:sp>
        <p:nvSpPr>
          <p:cNvPr id="11" name="Oval 10">
            <a:extLst>
              <a:ext uri="{FF2B5EF4-FFF2-40B4-BE49-F238E27FC236}">
                <a16:creationId xmlns:a16="http://schemas.microsoft.com/office/drawing/2014/main" id="{A8E60412-FE8F-DF40-8DEF-DC44E1202515}"/>
              </a:ext>
            </a:extLst>
          </p:cNvPr>
          <p:cNvSpPr/>
          <p:nvPr/>
        </p:nvSpPr>
        <p:spPr>
          <a:xfrm>
            <a:off x="1958697" y="3725685"/>
            <a:ext cx="1261242" cy="2073166"/>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848737-8483-AD46-8FAC-7C4572956EF0}"/>
              </a:ext>
            </a:extLst>
          </p:cNvPr>
          <p:cNvSpPr txBox="1"/>
          <p:nvPr/>
        </p:nvSpPr>
        <p:spPr>
          <a:xfrm>
            <a:off x="586481" y="205230"/>
            <a:ext cx="4812792" cy="523220"/>
          </a:xfrm>
          <a:prstGeom prst="rect">
            <a:avLst/>
          </a:prstGeom>
          <a:noFill/>
        </p:spPr>
        <p:txBody>
          <a:bodyPr wrap="none" rtlCol="0">
            <a:spAutoFit/>
          </a:bodyPr>
          <a:lstStyle/>
          <a:p>
            <a:r>
              <a:rPr lang="en-US" sz="2800" dirty="0"/>
              <a:t>Introgression of </a:t>
            </a:r>
            <a:r>
              <a:rPr lang="en-US" sz="2800" u="sng" dirty="0"/>
              <a:t>adaptive</a:t>
            </a:r>
            <a:r>
              <a:rPr lang="en-US" sz="2800" dirty="0"/>
              <a:t> alleles</a:t>
            </a:r>
          </a:p>
        </p:txBody>
      </p:sp>
      <p:sp>
        <p:nvSpPr>
          <p:cNvPr id="3" name="TextBox 2"/>
          <p:cNvSpPr txBox="1"/>
          <p:nvPr/>
        </p:nvSpPr>
        <p:spPr>
          <a:xfrm>
            <a:off x="4394497" y="1375518"/>
            <a:ext cx="2976693" cy="2308324"/>
          </a:xfrm>
          <a:prstGeom prst="rect">
            <a:avLst/>
          </a:prstGeom>
          <a:noFill/>
        </p:spPr>
        <p:txBody>
          <a:bodyPr wrap="square" rtlCol="0">
            <a:spAutoFit/>
          </a:bodyPr>
          <a:lstStyle/>
          <a:p>
            <a:pPr algn="ctr"/>
            <a:r>
              <a:rPr lang="en-US" dirty="0"/>
              <a:t>Two genes associated with high-altitude adaptation</a:t>
            </a:r>
          </a:p>
          <a:p>
            <a:pPr algn="ctr"/>
            <a:endParaRPr lang="en-US" dirty="0"/>
          </a:p>
          <a:p>
            <a:pPr algn="ctr"/>
            <a:r>
              <a:rPr lang="en-US" dirty="0"/>
              <a:t>EPAS1</a:t>
            </a:r>
          </a:p>
          <a:p>
            <a:pPr algn="ctr"/>
            <a:endParaRPr lang="en-US" dirty="0"/>
          </a:p>
          <a:p>
            <a:pPr algn="ctr"/>
            <a:endParaRPr lang="en-US" dirty="0"/>
          </a:p>
          <a:p>
            <a:pPr algn="ctr"/>
            <a:endParaRPr lang="en-US" dirty="0"/>
          </a:p>
          <a:p>
            <a:pPr algn="ctr"/>
            <a:r>
              <a:rPr lang="en-US" dirty="0"/>
              <a:t>HBB</a:t>
            </a:r>
          </a:p>
        </p:txBody>
      </p:sp>
      <p:pic>
        <p:nvPicPr>
          <p:cNvPr id="17" name="Picture 16">
            <a:extLst>
              <a:ext uri="{FF2B5EF4-FFF2-40B4-BE49-F238E27FC236}">
                <a16:creationId xmlns:a16="http://schemas.microsoft.com/office/drawing/2014/main" id="{816A7D0F-1FAB-5449-B9A9-0C1EF962123B}"/>
              </a:ext>
            </a:extLst>
          </p:cNvPr>
          <p:cNvPicPr>
            <a:picLocks noChangeAspect="1"/>
          </p:cNvPicPr>
          <p:nvPr/>
        </p:nvPicPr>
        <p:blipFill>
          <a:blip r:embed="rId4"/>
          <a:stretch>
            <a:fillRect/>
          </a:stretch>
        </p:blipFill>
        <p:spPr>
          <a:xfrm rot="21587291">
            <a:off x="4926141" y="2551334"/>
            <a:ext cx="1913404" cy="593114"/>
          </a:xfrm>
          <a:prstGeom prst="rect">
            <a:avLst/>
          </a:prstGeom>
        </p:spPr>
      </p:pic>
      <p:pic>
        <p:nvPicPr>
          <p:cNvPr id="19" name="Picture 18">
            <a:extLst>
              <a:ext uri="{FF2B5EF4-FFF2-40B4-BE49-F238E27FC236}">
                <a16:creationId xmlns:a16="http://schemas.microsoft.com/office/drawing/2014/main" id="{185E863E-984F-EF45-ADF6-37DEFF66AC18}"/>
              </a:ext>
            </a:extLst>
          </p:cNvPr>
          <p:cNvPicPr>
            <a:picLocks noChangeAspect="1"/>
          </p:cNvPicPr>
          <p:nvPr/>
        </p:nvPicPr>
        <p:blipFill>
          <a:blip r:embed="rId5"/>
          <a:stretch>
            <a:fillRect/>
          </a:stretch>
        </p:blipFill>
        <p:spPr>
          <a:xfrm rot="21581661">
            <a:off x="4848140" y="3570656"/>
            <a:ext cx="2069405" cy="762231"/>
          </a:xfrm>
          <a:prstGeom prst="rect">
            <a:avLst/>
          </a:prstGeom>
        </p:spPr>
      </p:pic>
    </p:spTree>
    <p:extLst>
      <p:ext uri="{BB962C8B-B14F-4D97-AF65-F5344CB8AC3E}">
        <p14:creationId xmlns:p14="http://schemas.microsoft.com/office/powerpoint/2010/main" val="2840556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opulation_bottleneck.tif"/>
          <p:cNvPicPr>
            <a:picLocks noChangeAspect="1"/>
          </p:cNvPicPr>
          <p:nvPr/>
        </p:nvPicPr>
        <p:blipFill>
          <a:blip r:embed="rId2" cstate="print"/>
          <a:stretch>
            <a:fillRect/>
          </a:stretch>
        </p:blipFill>
        <p:spPr>
          <a:xfrm>
            <a:off x="771859" y="1657804"/>
            <a:ext cx="3666778" cy="3108960"/>
          </a:xfrm>
          <a:prstGeom prst="rect">
            <a:avLst/>
          </a:prstGeom>
        </p:spPr>
      </p:pic>
      <p:sp>
        <p:nvSpPr>
          <p:cNvPr id="10" name="TextBox 9"/>
          <p:cNvSpPr txBox="1"/>
          <p:nvPr/>
        </p:nvSpPr>
        <p:spPr>
          <a:xfrm>
            <a:off x="660776" y="1149422"/>
            <a:ext cx="7877349" cy="461665"/>
          </a:xfrm>
          <a:prstGeom prst="rect">
            <a:avLst/>
          </a:prstGeom>
          <a:noFill/>
        </p:spPr>
        <p:txBody>
          <a:bodyPr wrap="none" rtlCol="0">
            <a:spAutoFit/>
          </a:bodyPr>
          <a:lstStyle/>
          <a:p>
            <a:r>
              <a:rPr lang="en-US" sz="2400" b="1" dirty="0"/>
              <a:t>Population bottleneck =</a:t>
            </a:r>
            <a:r>
              <a:rPr lang="en-US" sz="2400" dirty="0"/>
              <a:t> a severe reduction in population size</a:t>
            </a:r>
          </a:p>
        </p:txBody>
      </p:sp>
      <p:sp>
        <p:nvSpPr>
          <p:cNvPr id="11" name="TextBox 10"/>
          <p:cNvSpPr txBox="1"/>
          <p:nvPr/>
        </p:nvSpPr>
        <p:spPr>
          <a:xfrm>
            <a:off x="655321" y="4811486"/>
            <a:ext cx="10881358" cy="1631216"/>
          </a:xfrm>
          <a:prstGeom prst="rect">
            <a:avLst/>
          </a:prstGeom>
          <a:noFill/>
        </p:spPr>
        <p:txBody>
          <a:bodyPr wrap="square" rtlCol="0">
            <a:spAutoFit/>
          </a:bodyPr>
          <a:lstStyle/>
          <a:p>
            <a:r>
              <a:rPr lang="en-US" sz="2000" u="sng" dirty="0"/>
              <a:t>Genetic consequences of a bottleneck</a:t>
            </a:r>
          </a:p>
          <a:p>
            <a:pPr marL="457200" indent="-457200">
              <a:buAutoNum type="arabicPeriod"/>
            </a:pPr>
            <a:r>
              <a:rPr lang="en-US" sz="2000" dirty="0"/>
              <a:t>The post-bottleneck population will have less genetic variation than the pre-bottleneck population.</a:t>
            </a:r>
          </a:p>
          <a:p>
            <a:pPr marL="914400" lvl="1" indent="-457200">
              <a:buAutoNum type="alphaLcParenR"/>
            </a:pPr>
            <a:r>
              <a:rPr lang="en-US" sz="2000" dirty="0"/>
              <a:t>The survivors will carry a subset of genetic variation.</a:t>
            </a:r>
          </a:p>
          <a:p>
            <a:pPr marL="914400" lvl="1" indent="-457200">
              <a:buAutoNum type="alphaLcParenR"/>
            </a:pPr>
            <a:r>
              <a:rPr lang="en-US" sz="2000" dirty="0"/>
              <a:t>Drift will cause a further loss of diversity, especially while the population is small.</a:t>
            </a:r>
          </a:p>
          <a:p>
            <a:pPr marL="457200" indent="-457200">
              <a:buAutoNum type="arabicPeriod"/>
            </a:pPr>
            <a:r>
              <a:rPr lang="en-US" sz="2000" dirty="0"/>
              <a:t>Allele frequencies will differ between pre- and post-bottleneck population.</a:t>
            </a:r>
            <a:endParaRPr lang="en-US" sz="2100" dirty="0"/>
          </a:p>
        </p:txBody>
      </p:sp>
      <p:sp>
        <p:nvSpPr>
          <p:cNvPr id="6" name="Title 1"/>
          <p:cNvSpPr txBox="1">
            <a:spLocks/>
          </p:cNvSpPr>
          <p:nvPr/>
        </p:nvSpPr>
        <p:spPr>
          <a:xfrm>
            <a:off x="655321" y="427590"/>
            <a:ext cx="9511937" cy="581297"/>
          </a:xfrm>
          <a:prstGeom prst="rect">
            <a:avLst/>
          </a:prstGeom>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r>
              <a:rPr lang="en-US" cap="small" dirty="0"/>
              <a:t>Review</a:t>
            </a:r>
            <a:r>
              <a:rPr lang="en-US" dirty="0"/>
              <a:t>: Bottlenecks &amp; Founder Events</a:t>
            </a:r>
          </a:p>
        </p:txBody>
      </p:sp>
      <p:sp>
        <p:nvSpPr>
          <p:cNvPr id="2" name="TextBox 1">
            <a:extLst>
              <a:ext uri="{FF2B5EF4-FFF2-40B4-BE49-F238E27FC236}">
                <a16:creationId xmlns:a16="http://schemas.microsoft.com/office/drawing/2014/main" id="{6083B827-A01D-0B36-F311-94B056FF9E07}"/>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196946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nisova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602" y="332155"/>
            <a:ext cx="4987503" cy="6264025"/>
          </a:xfrm>
          <a:prstGeom prst="rect">
            <a:avLst/>
          </a:prstGeom>
        </p:spPr>
      </p:pic>
      <p:pic>
        <p:nvPicPr>
          <p:cNvPr id="5" name="Picture 4"/>
          <p:cNvPicPr>
            <a:picLocks noChangeAspect="1"/>
          </p:cNvPicPr>
          <p:nvPr/>
        </p:nvPicPr>
        <p:blipFill>
          <a:blip r:embed="rId3"/>
          <a:stretch>
            <a:fillRect/>
          </a:stretch>
        </p:blipFill>
        <p:spPr>
          <a:xfrm>
            <a:off x="6691921" y="1431272"/>
            <a:ext cx="3966308" cy="2439280"/>
          </a:xfrm>
          <a:prstGeom prst="rect">
            <a:avLst/>
          </a:prstGeom>
        </p:spPr>
      </p:pic>
      <p:pic>
        <p:nvPicPr>
          <p:cNvPr id="6" name="Picture 5" descr="Untitl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9733" y="3977668"/>
            <a:ext cx="3968496" cy="2423132"/>
          </a:xfrm>
          <a:prstGeom prst="rect">
            <a:avLst/>
          </a:prstGeom>
        </p:spPr>
      </p:pic>
      <p:sp>
        <p:nvSpPr>
          <p:cNvPr id="2" name="TextBox 1"/>
          <p:cNvSpPr txBox="1"/>
          <p:nvPr/>
        </p:nvSpPr>
        <p:spPr>
          <a:xfrm>
            <a:off x="7810502" y="268423"/>
            <a:ext cx="1709058" cy="830997"/>
          </a:xfrm>
          <a:prstGeom prst="rect">
            <a:avLst/>
          </a:prstGeom>
          <a:noFill/>
        </p:spPr>
        <p:txBody>
          <a:bodyPr wrap="none" rtlCol="0">
            <a:spAutoFit/>
          </a:bodyPr>
          <a:lstStyle/>
          <a:p>
            <a:r>
              <a:rPr lang="en-US" sz="4800" i="1" dirty="0">
                <a:latin typeface="Calibri"/>
                <a:cs typeface="Calibri"/>
              </a:rPr>
              <a:t>EPAS1</a:t>
            </a:r>
          </a:p>
        </p:txBody>
      </p:sp>
    </p:spTree>
    <p:extLst>
      <p:ext uri="{BB962C8B-B14F-4D97-AF65-F5344CB8AC3E}">
        <p14:creationId xmlns:p14="http://schemas.microsoft.com/office/powerpoint/2010/main" val="14187145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8857"/>
          <a:stretch/>
        </p:blipFill>
        <p:spPr>
          <a:xfrm>
            <a:off x="5775336" y="581833"/>
            <a:ext cx="5910760" cy="5760720"/>
          </a:xfrm>
          <a:prstGeom prst="rect">
            <a:avLst/>
          </a:prstGeom>
        </p:spPr>
      </p:pic>
      <p:sp>
        <p:nvSpPr>
          <p:cNvPr id="4" name="TextBox 3">
            <a:extLst>
              <a:ext uri="{FF2B5EF4-FFF2-40B4-BE49-F238E27FC236}">
                <a16:creationId xmlns:a16="http://schemas.microsoft.com/office/drawing/2014/main" id="{A6848737-8483-AD46-8FAC-7C4572956EF0}"/>
              </a:ext>
            </a:extLst>
          </p:cNvPr>
          <p:cNvSpPr txBox="1"/>
          <p:nvPr/>
        </p:nvSpPr>
        <p:spPr>
          <a:xfrm>
            <a:off x="467462" y="299738"/>
            <a:ext cx="6802311" cy="523220"/>
          </a:xfrm>
          <a:prstGeom prst="rect">
            <a:avLst/>
          </a:prstGeom>
          <a:noFill/>
        </p:spPr>
        <p:txBody>
          <a:bodyPr wrap="none" rtlCol="0">
            <a:spAutoFit/>
          </a:bodyPr>
          <a:lstStyle/>
          <a:p>
            <a:r>
              <a:rPr lang="en-US" sz="2800" dirty="0"/>
              <a:t>Adaptive introgression from archaic hominids</a:t>
            </a:r>
          </a:p>
        </p:txBody>
      </p:sp>
      <p:sp>
        <p:nvSpPr>
          <p:cNvPr id="5" name="Rectangle 4"/>
          <p:cNvSpPr/>
          <p:nvPr/>
        </p:nvSpPr>
        <p:spPr>
          <a:xfrm>
            <a:off x="574766" y="6329491"/>
            <a:ext cx="7563394" cy="338554"/>
          </a:xfrm>
          <a:prstGeom prst="rect">
            <a:avLst/>
          </a:prstGeom>
        </p:spPr>
        <p:txBody>
          <a:bodyPr wrap="square">
            <a:spAutoFit/>
          </a:bodyPr>
          <a:lstStyle/>
          <a:p>
            <a:r>
              <a:rPr lang="en-US" sz="1600" dirty="0"/>
              <a:t>https://www.quantamagazine.org/how-neanderthal-dna-helps-humanity-20160526/</a:t>
            </a:r>
          </a:p>
        </p:txBody>
      </p:sp>
      <p:grpSp>
        <p:nvGrpSpPr>
          <p:cNvPr id="7" name="Group 6"/>
          <p:cNvGrpSpPr/>
          <p:nvPr/>
        </p:nvGrpSpPr>
        <p:grpSpPr>
          <a:xfrm>
            <a:off x="467462" y="1320052"/>
            <a:ext cx="5709713" cy="1070450"/>
            <a:chOff x="467462" y="1320052"/>
            <a:chExt cx="5709713" cy="107045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85153"/>
            <a:stretch/>
          </p:blipFill>
          <p:spPr>
            <a:xfrm>
              <a:off x="467462" y="1320052"/>
              <a:ext cx="5709713" cy="1018199"/>
            </a:xfrm>
            <a:prstGeom prst="rect">
              <a:avLst/>
            </a:prstGeom>
          </p:spPr>
        </p:pic>
        <p:sp>
          <p:nvSpPr>
            <p:cNvPr id="6" name="Rectangle 5"/>
            <p:cNvSpPr/>
            <p:nvPr/>
          </p:nvSpPr>
          <p:spPr>
            <a:xfrm>
              <a:off x="4624251" y="2103119"/>
              <a:ext cx="1320901" cy="287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916263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848737-8483-AD46-8FAC-7C4572956EF0}"/>
              </a:ext>
            </a:extLst>
          </p:cNvPr>
          <p:cNvSpPr txBox="1"/>
          <p:nvPr/>
        </p:nvSpPr>
        <p:spPr>
          <a:xfrm>
            <a:off x="532776" y="325864"/>
            <a:ext cx="9310882" cy="523220"/>
          </a:xfrm>
          <a:prstGeom prst="rect">
            <a:avLst/>
          </a:prstGeom>
          <a:noFill/>
        </p:spPr>
        <p:txBody>
          <a:bodyPr wrap="none" rtlCol="0">
            <a:spAutoFit/>
          </a:bodyPr>
          <a:lstStyle/>
          <a:p>
            <a:r>
              <a:rPr lang="en-US" sz="2800" dirty="0"/>
              <a:t>Negative consequences of introgression from archaic hominids</a:t>
            </a: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2384" t="17232" r="14928" b="24375"/>
          <a:stretch/>
        </p:blipFill>
        <p:spPr>
          <a:xfrm>
            <a:off x="953589" y="966652"/>
            <a:ext cx="10122715" cy="4572000"/>
          </a:xfrm>
          <a:prstGeom prst="rect">
            <a:avLst/>
          </a:prstGeom>
        </p:spPr>
      </p:pic>
      <p:sp>
        <p:nvSpPr>
          <p:cNvPr id="4" name="TextBox 3"/>
          <p:cNvSpPr txBox="1"/>
          <p:nvPr/>
        </p:nvSpPr>
        <p:spPr>
          <a:xfrm>
            <a:off x="861868" y="5656220"/>
            <a:ext cx="10306155" cy="338554"/>
          </a:xfrm>
          <a:prstGeom prst="rect">
            <a:avLst/>
          </a:prstGeom>
          <a:noFill/>
        </p:spPr>
        <p:txBody>
          <a:bodyPr wrap="none" rtlCol="0">
            <a:spAutoFit/>
          </a:bodyPr>
          <a:lstStyle/>
          <a:p>
            <a:r>
              <a:rPr lang="en-US" sz="1600" dirty="0" err="1"/>
              <a:t>Simonti</a:t>
            </a:r>
            <a:r>
              <a:rPr lang="en-US" sz="1600" dirty="0"/>
              <a:t> et al. 2016. The phenotypic legacy of admixture between modern humans and </a:t>
            </a:r>
            <a:r>
              <a:rPr lang="en-US" sz="1600" dirty="0" err="1"/>
              <a:t>Neandertals</a:t>
            </a:r>
            <a:r>
              <a:rPr lang="en-US" sz="1600" dirty="0"/>
              <a:t>. Science  351:737-741</a:t>
            </a:r>
          </a:p>
        </p:txBody>
      </p:sp>
      <p:sp>
        <p:nvSpPr>
          <p:cNvPr id="5" name="TextBox 4">
            <a:extLst>
              <a:ext uri="{FF2B5EF4-FFF2-40B4-BE49-F238E27FC236}">
                <a16:creationId xmlns:a16="http://schemas.microsoft.com/office/drawing/2014/main" id="{B281DABC-92D5-9A8C-91DD-5B7358F44BB4}"/>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1188545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F0DD62-3C56-D046-B08D-DBDA2C64C4DE}"/>
              </a:ext>
            </a:extLst>
          </p:cNvPr>
          <p:cNvPicPr>
            <a:picLocks noChangeAspect="1"/>
          </p:cNvPicPr>
          <p:nvPr/>
        </p:nvPicPr>
        <p:blipFill>
          <a:blip r:embed="rId3"/>
          <a:stretch>
            <a:fillRect/>
          </a:stretch>
        </p:blipFill>
        <p:spPr>
          <a:xfrm>
            <a:off x="1773996" y="135758"/>
            <a:ext cx="5044966" cy="3923863"/>
          </a:xfrm>
          <a:prstGeom prst="rect">
            <a:avLst/>
          </a:prstGeom>
        </p:spPr>
      </p:pic>
      <p:pic>
        <p:nvPicPr>
          <p:cNvPr id="8" name="Picture 7">
            <a:extLst>
              <a:ext uri="{FF2B5EF4-FFF2-40B4-BE49-F238E27FC236}">
                <a16:creationId xmlns:a16="http://schemas.microsoft.com/office/drawing/2014/main" id="{E38E1A61-2899-4D4B-977D-61E9DD642BCC}"/>
              </a:ext>
            </a:extLst>
          </p:cNvPr>
          <p:cNvPicPr>
            <a:picLocks noChangeAspect="1"/>
          </p:cNvPicPr>
          <p:nvPr/>
        </p:nvPicPr>
        <p:blipFill>
          <a:blip r:embed="rId4"/>
          <a:stretch>
            <a:fillRect/>
          </a:stretch>
        </p:blipFill>
        <p:spPr>
          <a:xfrm>
            <a:off x="1632107" y="4248809"/>
            <a:ext cx="4974021" cy="2470988"/>
          </a:xfrm>
          <a:prstGeom prst="rect">
            <a:avLst/>
          </a:prstGeom>
        </p:spPr>
      </p:pic>
      <p:pic>
        <p:nvPicPr>
          <p:cNvPr id="10" name="Picture 9">
            <a:extLst>
              <a:ext uri="{FF2B5EF4-FFF2-40B4-BE49-F238E27FC236}">
                <a16:creationId xmlns:a16="http://schemas.microsoft.com/office/drawing/2014/main" id="{134011B7-9BDF-204B-9ABC-6B99DFB3017E}"/>
              </a:ext>
            </a:extLst>
          </p:cNvPr>
          <p:cNvPicPr>
            <a:picLocks noChangeAspect="1"/>
          </p:cNvPicPr>
          <p:nvPr/>
        </p:nvPicPr>
        <p:blipFill>
          <a:blip r:embed="rId5"/>
          <a:stretch>
            <a:fillRect/>
          </a:stretch>
        </p:blipFill>
        <p:spPr>
          <a:xfrm>
            <a:off x="6995892" y="78825"/>
            <a:ext cx="3664662" cy="3214432"/>
          </a:xfrm>
          <a:prstGeom prst="rect">
            <a:avLst/>
          </a:prstGeom>
        </p:spPr>
      </p:pic>
      <p:pic>
        <p:nvPicPr>
          <p:cNvPr id="12" name="Picture 11">
            <a:extLst>
              <a:ext uri="{FF2B5EF4-FFF2-40B4-BE49-F238E27FC236}">
                <a16:creationId xmlns:a16="http://schemas.microsoft.com/office/drawing/2014/main" id="{77128CF4-0659-C849-92B1-F8C0B2AE80E4}"/>
              </a:ext>
            </a:extLst>
          </p:cNvPr>
          <p:cNvPicPr>
            <a:picLocks noChangeAspect="1"/>
          </p:cNvPicPr>
          <p:nvPr/>
        </p:nvPicPr>
        <p:blipFill>
          <a:blip r:embed="rId6"/>
          <a:stretch>
            <a:fillRect/>
          </a:stretch>
        </p:blipFill>
        <p:spPr>
          <a:xfrm>
            <a:off x="6995892" y="3310758"/>
            <a:ext cx="3672109" cy="1754192"/>
          </a:xfrm>
          <a:prstGeom prst="rect">
            <a:avLst/>
          </a:prstGeom>
        </p:spPr>
      </p:pic>
    </p:spTree>
    <p:extLst>
      <p:ext uri="{BB962C8B-B14F-4D97-AF65-F5344CB8AC3E}">
        <p14:creationId xmlns:p14="http://schemas.microsoft.com/office/powerpoint/2010/main" val="13731441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6666"/>
          <a:stretch/>
        </p:blipFill>
        <p:spPr>
          <a:xfrm>
            <a:off x="829581" y="0"/>
            <a:ext cx="10203100" cy="6858000"/>
          </a:xfrm>
          <a:prstGeom prst="rect">
            <a:avLst/>
          </a:prstGeom>
        </p:spPr>
      </p:pic>
    </p:spTree>
    <p:extLst>
      <p:ext uri="{BB962C8B-B14F-4D97-AF65-F5344CB8AC3E}">
        <p14:creationId xmlns:p14="http://schemas.microsoft.com/office/powerpoint/2010/main" val="24074392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6973365" y="960186"/>
          <a:ext cx="4937760" cy="493776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7684495" y="421373"/>
            <a:ext cx="3297977" cy="707886"/>
          </a:xfrm>
          <a:prstGeom prst="rect">
            <a:avLst/>
          </a:prstGeom>
          <a:noFill/>
        </p:spPr>
        <p:txBody>
          <a:bodyPr wrap="square" rtlCol="0">
            <a:spAutoFit/>
          </a:bodyPr>
          <a:lstStyle/>
          <a:p>
            <a:pPr algn="ctr"/>
            <a:r>
              <a:rPr lang="en-US" sz="2000" dirty="0"/>
              <a:t>Principal Component Analysis of 645 microsatellite loci</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248" y="1944867"/>
            <a:ext cx="6943314" cy="3657600"/>
          </a:xfrm>
          <a:prstGeom prst="rect">
            <a:avLst/>
          </a:prstGeom>
        </p:spPr>
      </p:pic>
      <p:sp>
        <p:nvSpPr>
          <p:cNvPr id="6" name="Rectangle 5"/>
          <p:cNvSpPr/>
          <p:nvPr/>
        </p:nvSpPr>
        <p:spPr>
          <a:xfrm>
            <a:off x="392483" y="6082816"/>
            <a:ext cx="8137742" cy="584775"/>
          </a:xfrm>
          <a:prstGeom prst="rect">
            <a:avLst/>
          </a:prstGeom>
        </p:spPr>
        <p:txBody>
          <a:bodyPr wrap="square">
            <a:spAutoFit/>
          </a:bodyPr>
          <a:lstStyle/>
          <a:p>
            <a:r>
              <a:rPr lang="en-US" sz="1600" b="1" dirty="0"/>
              <a:t>Data from: </a:t>
            </a:r>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8" name="TextBox 7"/>
          <p:cNvSpPr txBox="1"/>
          <p:nvPr/>
        </p:nvSpPr>
        <p:spPr>
          <a:xfrm>
            <a:off x="318445" y="313651"/>
            <a:ext cx="7021808"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t>Consider 4 groups of humans.</a:t>
            </a:r>
          </a:p>
          <a:p>
            <a:pPr marL="342900" indent="-342900">
              <a:buFont typeface="Arial" panose="020B0604020202020204" pitchFamily="34" charset="0"/>
              <a:buChar char="•"/>
            </a:pPr>
            <a:r>
              <a:rPr lang="en-US" sz="2000" dirty="0"/>
              <a:t>These groups present as if they were discrete population units.</a:t>
            </a:r>
          </a:p>
          <a:p>
            <a:pPr marL="342900" indent="-342900">
              <a:buFont typeface="Arial" panose="020B0604020202020204" pitchFamily="34" charset="0"/>
              <a:buChar char="•"/>
            </a:pPr>
            <a:r>
              <a:rPr lang="en-US" sz="2000" dirty="0"/>
              <a:t>However, such an analysis ignores the majority of global diversity.</a:t>
            </a:r>
          </a:p>
        </p:txBody>
      </p:sp>
      <p:sp>
        <p:nvSpPr>
          <p:cNvPr id="2" name="TextBox 1">
            <a:extLst>
              <a:ext uri="{FF2B5EF4-FFF2-40B4-BE49-F238E27FC236}">
                <a16:creationId xmlns:a16="http://schemas.microsoft.com/office/drawing/2014/main" id="{84ED0840-69F6-5EC4-98D7-6B78C48C156B}"/>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5933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8"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nvGraphicFramePr>
        <p:xfrm>
          <a:off x="7097278" y="1248202"/>
          <a:ext cx="4937760" cy="493776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64" y="1888282"/>
            <a:ext cx="6943314" cy="3657600"/>
          </a:xfrm>
          <a:prstGeom prst="rect">
            <a:avLst/>
          </a:prstGeom>
        </p:spPr>
      </p:pic>
      <p:sp>
        <p:nvSpPr>
          <p:cNvPr id="6" name="TextBox 5"/>
          <p:cNvSpPr txBox="1"/>
          <p:nvPr/>
        </p:nvSpPr>
        <p:spPr>
          <a:xfrm>
            <a:off x="7881585" y="517265"/>
            <a:ext cx="3297977" cy="707886"/>
          </a:xfrm>
          <a:prstGeom prst="rect">
            <a:avLst/>
          </a:prstGeom>
          <a:noFill/>
        </p:spPr>
        <p:txBody>
          <a:bodyPr wrap="square" rtlCol="0">
            <a:spAutoFit/>
          </a:bodyPr>
          <a:lstStyle/>
          <a:p>
            <a:pPr algn="ctr"/>
            <a:r>
              <a:rPr lang="en-US" sz="2000" dirty="0"/>
              <a:t>Principal Component Analysis of 645 microsatellite loci</a:t>
            </a:r>
          </a:p>
        </p:txBody>
      </p:sp>
      <p:sp>
        <p:nvSpPr>
          <p:cNvPr id="7" name="Rectangle 6"/>
          <p:cNvSpPr/>
          <p:nvPr/>
        </p:nvSpPr>
        <p:spPr>
          <a:xfrm>
            <a:off x="392483" y="6082816"/>
            <a:ext cx="8137742" cy="584775"/>
          </a:xfrm>
          <a:prstGeom prst="rect">
            <a:avLst/>
          </a:prstGeom>
        </p:spPr>
        <p:txBody>
          <a:bodyPr wrap="square">
            <a:spAutoFit/>
          </a:bodyPr>
          <a:lstStyle/>
          <a:p>
            <a:r>
              <a:rPr lang="en-US" sz="1600" b="1" dirty="0"/>
              <a:t>Data from: </a:t>
            </a:r>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8" name="TextBox 7"/>
          <p:cNvSpPr txBox="1"/>
          <p:nvPr/>
        </p:nvSpPr>
        <p:spPr>
          <a:xfrm>
            <a:off x="1041123" y="1294304"/>
            <a:ext cx="6411499" cy="400110"/>
          </a:xfrm>
          <a:prstGeom prst="rect">
            <a:avLst/>
          </a:prstGeom>
          <a:noFill/>
        </p:spPr>
        <p:txBody>
          <a:bodyPr wrap="none" rtlCol="0">
            <a:spAutoFit/>
          </a:bodyPr>
          <a:lstStyle/>
          <a:p>
            <a:r>
              <a:rPr lang="en-US" sz="2000" dirty="0"/>
              <a:t>Humans from Oceania &amp; Australia are a fifth genetic cluster.</a:t>
            </a:r>
          </a:p>
        </p:txBody>
      </p:sp>
      <p:sp>
        <p:nvSpPr>
          <p:cNvPr id="9" name="Oval 8"/>
          <p:cNvSpPr/>
          <p:nvPr/>
        </p:nvSpPr>
        <p:spPr>
          <a:xfrm>
            <a:off x="766803" y="1357199"/>
            <a:ext cx="274320" cy="274320"/>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9236C93-CA19-8E85-0E2B-70CC48318FA4}"/>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283235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7097277" y="1288505"/>
          <a:ext cx="4937760" cy="4937760"/>
        </p:xfrm>
        <a:graphic>
          <a:graphicData uri="http://schemas.openxmlformats.org/drawingml/2006/chart">
            <c:chart xmlns:c="http://schemas.openxmlformats.org/drawingml/2006/chart" xmlns:r="http://schemas.openxmlformats.org/officeDocument/2006/relationships" r:id="rId2"/>
          </a:graphicData>
        </a:graphic>
      </p:graphicFrame>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63" y="1928585"/>
            <a:ext cx="6943314" cy="3657600"/>
          </a:xfrm>
          <a:prstGeom prst="rect">
            <a:avLst/>
          </a:prstGeom>
        </p:spPr>
      </p:pic>
      <p:sp>
        <p:nvSpPr>
          <p:cNvPr id="6" name="TextBox 5"/>
          <p:cNvSpPr txBox="1"/>
          <p:nvPr/>
        </p:nvSpPr>
        <p:spPr>
          <a:xfrm>
            <a:off x="7881585" y="517265"/>
            <a:ext cx="3297977" cy="707886"/>
          </a:xfrm>
          <a:prstGeom prst="rect">
            <a:avLst/>
          </a:prstGeom>
          <a:noFill/>
        </p:spPr>
        <p:txBody>
          <a:bodyPr wrap="square" rtlCol="0">
            <a:spAutoFit/>
          </a:bodyPr>
          <a:lstStyle/>
          <a:p>
            <a:pPr algn="ctr"/>
            <a:r>
              <a:rPr lang="en-US" sz="2000" dirty="0"/>
              <a:t>Principal Component Analysis of 645 microsatellite loci</a:t>
            </a:r>
          </a:p>
        </p:txBody>
      </p:sp>
      <p:sp>
        <p:nvSpPr>
          <p:cNvPr id="7" name="Rectangle 6"/>
          <p:cNvSpPr/>
          <p:nvPr/>
        </p:nvSpPr>
        <p:spPr>
          <a:xfrm>
            <a:off x="392483" y="6082816"/>
            <a:ext cx="8137742" cy="584775"/>
          </a:xfrm>
          <a:prstGeom prst="rect">
            <a:avLst/>
          </a:prstGeom>
        </p:spPr>
        <p:txBody>
          <a:bodyPr wrap="square">
            <a:spAutoFit/>
          </a:bodyPr>
          <a:lstStyle/>
          <a:p>
            <a:r>
              <a:rPr lang="en-US" sz="1600" b="1" dirty="0"/>
              <a:t>Data from: </a:t>
            </a:r>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8" name="TextBox 7"/>
          <p:cNvSpPr txBox="1"/>
          <p:nvPr/>
        </p:nvSpPr>
        <p:spPr>
          <a:xfrm>
            <a:off x="792214" y="1078011"/>
            <a:ext cx="6648245" cy="707886"/>
          </a:xfrm>
          <a:prstGeom prst="rect">
            <a:avLst/>
          </a:prstGeom>
          <a:noFill/>
        </p:spPr>
        <p:txBody>
          <a:bodyPr wrap="square" rtlCol="0">
            <a:spAutoFit/>
          </a:bodyPr>
          <a:lstStyle/>
          <a:p>
            <a:r>
              <a:rPr lang="en-US" sz="2000" dirty="0"/>
              <a:t>South Asians are genetically intermediate between Europeans and East Asians.</a:t>
            </a:r>
          </a:p>
        </p:txBody>
      </p:sp>
      <p:sp>
        <p:nvSpPr>
          <p:cNvPr id="9" name="Oval 8"/>
          <p:cNvSpPr/>
          <p:nvPr/>
        </p:nvSpPr>
        <p:spPr>
          <a:xfrm>
            <a:off x="517894" y="1157634"/>
            <a:ext cx="274320" cy="274320"/>
          </a:xfrm>
          <a:prstGeom prst="ellipse">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B37B292-7C75-3D43-426F-3109E61C7737}"/>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3074526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7097277" y="1251683"/>
          <a:ext cx="4937760" cy="4937760"/>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Straight Arrow Connector 8"/>
          <p:cNvCxnSpPr/>
          <p:nvPr/>
        </p:nvCxnSpPr>
        <p:spPr>
          <a:xfrm flipH="1">
            <a:off x="10849970" y="3043451"/>
            <a:ext cx="504967" cy="24565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63" y="1705970"/>
            <a:ext cx="6943314" cy="3657600"/>
          </a:xfrm>
          <a:prstGeom prst="rect">
            <a:avLst/>
          </a:prstGeom>
        </p:spPr>
      </p:pic>
      <p:sp>
        <p:nvSpPr>
          <p:cNvPr id="10" name="Oval 9"/>
          <p:cNvSpPr/>
          <p:nvPr/>
        </p:nvSpPr>
        <p:spPr>
          <a:xfrm>
            <a:off x="5856059" y="3425588"/>
            <a:ext cx="204716" cy="21836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881585" y="517265"/>
            <a:ext cx="3297977" cy="707886"/>
          </a:xfrm>
          <a:prstGeom prst="rect">
            <a:avLst/>
          </a:prstGeom>
          <a:noFill/>
        </p:spPr>
        <p:txBody>
          <a:bodyPr wrap="square" rtlCol="0">
            <a:spAutoFit/>
          </a:bodyPr>
          <a:lstStyle/>
          <a:p>
            <a:pPr algn="ctr"/>
            <a:r>
              <a:rPr lang="en-US" sz="2000" dirty="0"/>
              <a:t>Principal Component Analysis of 645 microsatellite loci</a:t>
            </a:r>
          </a:p>
        </p:txBody>
      </p:sp>
      <p:sp>
        <p:nvSpPr>
          <p:cNvPr id="12" name="Rectangle 11"/>
          <p:cNvSpPr/>
          <p:nvPr/>
        </p:nvSpPr>
        <p:spPr>
          <a:xfrm>
            <a:off x="392483" y="6082816"/>
            <a:ext cx="8137742" cy="584775"/>
          </a:xfrm>
          <a:prstGeom prst="rect">
            <a:avLst/>
          </a:prstGeom>
        </p:spPr>
        <p:txBody>
          <a:bodyPr wrap="square">
            <a:spAutoFit/>
          </a:bodyPr>
          <a:lstStyle/>
          <a:p>
            <a:r>
              <a:rPr lang="en-US" sz="1600" b="1" dirty="0"/>
              <a:t>Data from: </a:t>
            </a:r>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13" name="TextBox 12"/>
          <p:cNvSpPr txBox="1"/>
          <p:nvPr/>
        </p:nvSpPr>
        <p:spPr>
          <a:xfrm>
            <a:off x="792215" y="1078011"/>
            <a:ext cx="6410252" cy="707886"/>
          </a:xfrm>
          <a:prstGeom prst="rect">
            <a:avLst/>
          </a:prstGeom>
          <a:noFill/>
        </p:spPr>
        <p:txBody>
          <a:bodyPr wrap="square" rtlCol="0">
            <a:spAutoFit/>
          </a:bodyPr>
          <a:lstStyle/>
          <a:p>
            <a:r>
              <a:rPr lang="en-US" sz="2000" dirty="0"/>
              <a:t>Taiwanese are genetically intermediate between East Asians &amp; Oceanians. </a:t>
            </a:r>
          </a:p>
        </p:txBody>
      </p:sp>
      <p:sp>
        <p:nvSpPr>
          <p:cNvPr id="14" name="Oval 13"/>
          <p:cNvSpPr/>
          <p:nvPr/>
        </p:nvSpPr>
        <p:spPr>
          <a:xfrm>
            <a:off x="517894" y="1157634"/>
            <a:ext cx="274320" cy="2743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506C0A6-07FE-1728-1741-35F851CFF5B0}"/>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4078757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nvGraphicFramePr>
        <p:xfrm>
          <a:off x="7097276" y="1186076"/>
          <a:ext cx="4937760" cy="4937760"/>
        </p:xfrm>
        <a:graphic>
          <a:graphicData uri="http://schemas.openxmlformats.org/drawingml/2006/chart">
            <c:chart xmlns:c="http://schemas.openxmlformats.org/drawingml/2006/chart" xmlns:r="http://schemas.openxmlformats.org/officeDocument/2006/relationships" r:id="rId2"/>
          </a:graphicData>
        </a:graphic>
      </p:graphicFrame>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62" y="1705970"/>
            <a:ext cx="6943314" cy="3657600"/>
          </a:xfrm>
          <a:prstGeom prst="rect">
            <a:avLst/>
          </a:prstGeom>
        </p:spPr>
      </p:pic>
      <p:sp>
        <p:nvSpPr>
          <p:cNvPr id="12" name="Oval 11"/>
          <p:cNvSpPr/>
          <p:nvPr/>
        </p:nvSpPr>
        <p:spPr>
          <a:xfrm>
            <a:off x="5856059" y="3425588"/>
            <a:ext cx="204716" cy="2183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881585" y="517265"/>
            <a:ext cx="3297977" cy="707886"/>
          </a:xfrm>
          <a:prstGeom prst="rect">
            <a:avLst/>
          </a:prstGeom>
          <a:noFill/>
        </p:spPr>
        <p:txBody>
          <a:bodyPr wrap="square" rtlCol="0">
            <a:spAutoFit/>
          </a:bodyPr>
          <a:lstStyle/>
          <a:p>
            <a:pPr algn="ctr"/>
            <a:r>
              <a:rPr lang="en-US" sz="2000" dirty="0"/>
              <a:t>Principal Component Analysis of 645 microsatellite loci</a:t>
            </a:r>
          </a:p>
        </p:txBody>
      </p:sp>
      <p:sp>
        <p:nvSpPr>
          <p:cNvPr id="14" name="Rectangle 13"/>
          <p:cNvSpPr/>
          <p:nvPr/>
        </p:nvSpPr>
        <p:spPr>
          <a:xfrm>
            <a:off x="392483" y="6082816"/>
            <a:ext cx="8137742" cy="584775"/>
          </a:xfrm>
          <a:prstGeom prst="rect">
            <a:avLst/>
          </a:prstGeom>
        </p:spPr>
        <p:txBody>
          <a:bodyPr wrap="square">
            <a:spAutoFit/>
          </a:bodyPr>
          <a:lstStyle/>
          <a:p>
            <a:r>
              <a:rPr lang="en-US" sz="1600" b="1" dirty="0"/>
              <a:t>Data from: </a:t>
            </a:r>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15" name="TextBox 14"/>
          <p:cNvSpPr txBox="1"/>
          <p:nvPr/>
        </p:nvSpPr>
        <p:spPr>
          <a:xfrm>
            <a:off x="792214" y="1078011"/>
            <a:ext cx="6648245" cy="707886"/>
          </a:xfrm>
          <a:prstGeom prst="rect">
            <a:avLst/>
          </a:prstGeom>
          <a:noFill/>
        </p:spPr>
        <p:txBody>
          <a:bodyPr wrap="square" rtlCol="0">
            <a:spAutoFit/>
          </a:bodyPr>
          <a:lstStyle/>
          <a:p>
            <a:r>
              <a:rPr lang="en-US" sz="2000" dirty="0"/>
              <a:t>Native North Americans are genetically closer to East Asians &amp; Europeans than are native South &amp; Central Americas.</a:t>
            </a:r>
          </a:p>
        </p:txBody>
      </p:sp>
      <p:sp>
        <p:nvSpPr>
          <p:cNvPr id="16" name="Oval 15"/>
          <p:cNvSpPr/>
          <p:nvPr/>
        </p:nvSpPr>
        <p:spPr>
          <a:xfrm>
            <a:off x="517894" y="1157634"/>
            <a:ext cx="274320" cy="274320"/>
          </a:xfrm>
          <a:prstGeom prst="ellipse">
            <a:avLst/>
          </a:prstGeom>
          <a:solidFill>
            <a:srgbClr val="CCFF66">
              <a:alpha val="69804"/>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598F55E-FCA5-BD6C-A5B7-2FDE5EABA28F}"/>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1658510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0148" y="496037"/>
            <a:ext cx="3859742" cy="6309360"/>
          </a:xfrm>
          <a:prstGeom prst="rect">
            <a:avLst/>
          </a:prstGeom>
        </p:spPr>
      </p:pic>
      <p:sp>
        <p:nvSpPr>
          <p:cNvPr id="3" name="TextBox 2"/>
          <p:cNvSpPr txBox="1"/>
          <p:nvPr/>
        </p:nvSpPr>
        <p:spPr>
          <a:xfrm>
            <a:off x="260503" y="6116455"/>
            <a:ext cx="1719489" cy="584775"/>
          </a:xfrm>
          <a:prstGeom prst="rect">
            <a:avLst/>
          </a:prstGeom>
          <a:noFill/>
        </p:spPr>
        <p:txBody>
          <a:bodyPr wrap="square" rtlCol="0">
            <a:spAutoFit/>
          </a:bodyPr>
          <a:lstStyle/>
          <a:p>
            <a:r>
              <a:rPr lang="en-US" sz="1600" dirty="0" err="1"/>
              <a:t>Cann</a:t>
            </a:r>
            <a:r>
              <a:rPr lang="en-US" sz="1600" dirty="0"/>
              <a:t> et al. 1987. Nature 325:31-36.</a:t>
            </a:r>
          </a:p>
        </p:txBody>
      </p:sp>
      <p:sp>
        <p:nvSpPr>
          <p:cNvPr id="4" name="TextBox 3"/>
          <p:cNvSpPr txBox="1"/>
          <p:nvPr/>
        </p:nvSpPr>
        <p:spPr>
          <a:xfrm>
            <a:off x="140015" y="803045"/>
            <a:ext cx="2780606" cy="1015663"/>
          </a:xfrm>
          <a:prstGeom prst="rect">
            <a:avLst/>
          </a:prstGeom>
          <a:noFill/>
        </p:spPr>
        <p:txBody>
          <a:bodyPr wrap="square" rtlCol="0">
            <a:spAutoFit/>
          </a:bodyPr>
          <a:lstStyle/>
          <a:p>
            <a:pPr algn="ctr"/>
            <a:r>
              <a:rPr lang="en-US" sz="2000" dirty="0"/>
              <a:t>Restriction fragment length polymorphisms in total mitochondrial DNA</a:t>
            </a:r>
          </a:p>
        </p:txBody>
      </p:sp>
      <p:sp>
        <p:nvSpPr>
          <p:cNvPr id="15" name="TextBox 14"/>
          <p:cNvSpPr txBox="1"/>
          <p:nvPr/>
        </p:nvSpPr>
        <p:spPr>
          <a:xfrm>
            <a:off x="368283" y="183404"/>
            <a:ext cx="5446427" cy="523220"/>
          </a:xfrm>
          <a:prstGeom prst="rect">
            <a:avLst/>
          </a:prstGeom>
          <a:noFill/>
        </p:spPr>
        <p:txBody>
          <a:bodyPr wrap="none" rtlCol="0">
            <a:spAutoFit/>
          </a:bodyPr>
          <a:lstStyle/>
          <a:p>
            <a:r>
              <a:rPr lang="en-US" sz="2800" dirty="0" err="1"/>
              <a:t>mtDNA</a:t>
            </a:r>
            <a:r>
              <a:rPr lang="en-US" sz="2800" dirty="0"/>
              <a:t> phylogeny: maternal lineage</a:t>
            </a:r>
          </a:p>
        </p:txBody>
      </p:sp>
      <p:grpSp>
        <p:nvGrpSpPr>
          <p:cNvPr id="17" name="Group 16"/>
          <p:cNvGrpSpPr/>
          <p:nvPr/>
        </p:nvGrpSpPr>
        <p:grpSpPr>
          <a:xfrm>
            <a:off x="6494866" y="249258"/>
            <a:ext cx="5497184" cy="6517826"/>
            <a:chOff x="6325047" y="249258"/>
            <a:chExt cx="5497184" cy="6517826"/>
          </a:xfrm>
        </p:grpSpPr>
        <p:pic>
          <p:nvPicPr>
            <p:cNvPr id="6" name="Picture 5"/>
            <p:cNvPicPr>
              <a:picLocks noChangeAspect="1"/>
            </p:cNvPicPr>
            <p:nvPr/>
          </p:nvPicPr>
          <p:blipFill rotWithShape="1">
            <a:blip r:embed="rId3"/>
            <a:srcRect t="774" r="30212" b="22533"/>
            <a:stretch/>
          </p:blipFill>
          <p:spPr>
            <a:xfrm>
              <a:off x="6574903" y="249258"/>
              <a:ext cx="3965131" cy="6517826"/>
            </a:xfrm>
            <a:prstGeom prst="rect">
              <a:avLst/>
            </a:prstGeom>
          </p:spPr>
        </p:pic>
        <p:grpSp>
          <p:nvGrpSpPr>
            <p:cNvPr id="14" name="Group 13"/>
            <p:cNvGrpSpPr/>
            <p:nvPr/>
          </p:nvGrpSpPr>
          <p:grpSpPr>
            <a:xfrm>
              <a:off x="10538666" y="339282"/>
              <a:ext cx="1283565" cy="1200329"/>
              <a:chOff x="10306593" y="2168434"/>
              <a:chExt cx="1283565" cy="1200329"/>
            </a:xfrm>
          </p:grpSpPr>
          <p:sp>
            <p:nvSpPr>
              <p:cNvPr id="7" name="TextBox 6"/>
              <p:cNvSpPr txBox="1"/>
              <p:nvPr/>
            </p:nvSpPr>
            <p:spPr>
              <a:xfrm>
                <a:off x="10633165" y="2168434"/>
                <a:ext cx="956993" cy="1200329"/>
              </a:xfrm>
              <a:prstGeom prst="rect">
                <a:avLst/>
              </a:prstGeom>
              <a:noFill/>
            </p:spPr>
            <p:txBody>
              <a:bodyPr wrap="none" rtlCol="0">
                <a:spAutoFit/>
              </a:bodyPr>
              <a:lstStyle/>
              <a:p>
                <a:r>
                  <a:rPr lang="en-US" dirty="0"/>
                  <a:t>Africa</a:t>
                </a:r>
              </a:p>
              <a:p>
                <a:r>
                  <a:rPr lang="en-US" dirty="0"/>
                  <a:t>Asia</a:t>
                </a:r>
              </a:p>
              <a:p>
                <a:r>
                  <a:rPr lang="en-US" dirty="0"/>
                  <a:t>America</a:t>
                </a:r>
              </a:p>
              <a:p>
                <a:r>
                  <a:rPr lang="en-US" dirty="0"/>
                  <a:t>Europe</a:t>
                </a:r>
              </a:p>
            </p:txBody>
          </p:sp>
          <p:sp>
            <p:nvSpPr>
              <p:cNvPr id="8" name="Oval 7"/>
              <p:cNvSpPr/>
              <p:nvPr/>
            </p:nvSpPr>
            <p:spPr>
              <a:xfrm>
                <a:off x="10450285" y="2259874"/>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0450285" y="2534194"/>
                <a:ext cx="182880" cy="18288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0450285" y="2808514"/>
                <a:ext cx="182880" cy="1828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0460612" y="3082834"/>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306593" y="2168434"/>
                <a:ext cx="1283565" cy="12003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6325047" y="496037"/>
              <a:ext cx="2232421" cy="707886"/>
            </a:xfrm>
            <a:prstGeom prst="rect">
              <a:avLst/>
            </a:prstGeom>
            <a:noFill/>
          </p:spPr>
          <p:txBody>
            <a:bodyPr wrap="square" rtlCol="0">
              <a:spAutoFit/>
            </a:bodyPr>
            <a:lstStyle/>
            <a:p>
              <a:pPr algn="ctr"/>
              <a:r>
                <a:rPr lang="en-US" sz="2000" dirty="0"/>
                <a:t>Full mitochondrial genomes</a:t>
              </a:r>
            </a:p>
          </p:txBody>
        </p:sp>
      </p:grpSp>
      <p:sp>
        <p:nvSpPr>
          <p:cNvPr id="5" name="TextBox 4">
            <a:extLst>
              <a:ext uri="{FF2B5EF4-FFF2-40B4-BE49-F238E27FC236}">
                <a16:creationId xmlns:a16="http://schemas.microsoft.com/office/drawing/2014/main" id="{39737CE7-620B-F9CF-3ACB-70E58FE43727}"/>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272445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7093132" y="1065890"/>
          <a:ext cx="4937760" cy="4937760"/>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818" y="1732096"/>
            <a:ext cx="6943314" cy="3657600"/>
          </a:xfrm>
          <a:prstGeom prst="rect">
            <a:avLst/>
          </a:prstGeom>
        </p:spPr>
      </p:pic>
      <p:sp>
        <p:nvSpPr>
          <p:cNvPr id="8" name="Oval 7"/>
          <p:cNvSpPr/>
          <p:nvPr/>
        </p:nvSpPr>
        <p:spPr>
          <a:xfrm>
            <a:off x="5856059" y="3425588"/>
            <a:ext cx="204716" cy="2183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881585" y="517265"/>
            <a:ext cx="3297977" cy="707886"/>
          </a:xfrm>
          <a:prstGeom prst="rect">
            <a:avLst/>
          </a:prstGeom>
          <a:noFill/>
        </p:spPr>
        <p:txBody>
          <a:bodyPr wrap="square" rtlCol="0">
            <a:spAutoFit/>
          </a:bodyPr>
          <a:lstStyle/>
          <a:p>
            <a:pPr algn="ctr"/>
            <a:r>
              <a:rPr lang="en-US" sz="2000" dirty="0"/>
              <a:t>Principal Component Analysis of 645 microsatellite loci</a:t>
            </a:r>
          </a:p>
        </p:txBody>
      </p:sp>
      <p:sp>
        <p:nvSpPr>
          <p:cNvPr id="10" name="Rectangle 9"/>
          <p:cNvSpPr/>
          <p:nvPr/>
        </p:nvSpPr>
        <p:spPr>
          <a:xfrm>
            <a:off x="392483" y="6082816"/>
            <a:ext cx="8137742" cy="584775"/>
          </a:xfrm>
          <a:prstGeom prst="rect">
            <a:avLst/>
          </a:prstGeom>
        </p:spPr>
        <p:txBody>
          <a:bodyPr wrap="square">
            <a:spAutoFit/>
          </a:bodyPr>
          <a:lstStyle/>
          <a:p>
            <a:r>
              <a:rPr lang="en-US" sz="1600" b="1" dirty="0"/>
              <a:t>Data from: </a:t>
            </a:r>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11" name="TextBox 10"/>
          <p:cNvSpPr txBox="1"/>
          <p:nvPr/>
        </p:nvSpPr>
        <p:spPr>
          <a:xfrm>
            <a:off x="792214" y="1078011"/>
            <a:ext cx="6648245" cy="707886"/>
          </a:xfrm>
          <a:prstGeom prst="rect">
            <a:avLst/>
          </a:prstGeom>
          <a:noFill/>
        </p:spPr>
        <p:txBody>
          <a:bodyPr wrap="square" rtlCol="0">
            <a:spAutoFit/>
          </a:bodyPr>
          <a:lstStyle/>
          <a:p>
            <a:r>
              <a:rPr lang="en-US" sz="2000" dirty="0"/>
              <a:t>Northeast Africans are genetically closer to Europeans and South Asians than are southern and central Africans.</a:t>
            </a:r>
          </a:p>
        </p:txBody>
      </p:sp>
      <p:sp>
        <p:nvSpPr>
          <p:cNvPr id="12" name="Oval 11"/>
          <p:cNvSpPr/>
          <p:nvPr/>
        </p:nvSpPr>
        <p:spPr>
          <a:xfrm>
            <a:off x="517894" y="1157634"/>
            <a:ext cx="274320" cy="274320"/>
          </a:xfrm>
          <a:prstGeom prst="ellipse">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95AD808-8484-BD76-7782-51354D972A88}"/>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42137535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6913759" y="1078953"/>
          <a:ext cx="4846320" cy="4937760"/>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755" y="1719033"/>
            <a:ext cx="6943314" cy="3657600"/>
          </a:xfrm>
          <a:prstGeom prst="rect">
            <a:avLst/>
          </a:prstGeom>
        </p:spPr>
      </p:pic>
      <p:sp>
        <p:nvSpPr>
          <p:cNvPr id="8" name="Oval 7"/>
          <p:cNvSpPr/>
          <p:nvPr/>
        </p:nvSpPr>
        <p:spPr>
          <a:xfrm>
            <a:off x="5856059" y="3425588"/>
            <a:ext cx="204716" cy="2183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881585" y="517265"/>
            <a:ext cx="3297977" cy="707886"/>
          </a:xfrm>
          <a:prstGeom prst="rect">
            <a:avLst/>
          </a:prstGeom>
          <a:noFill/>
        </p:spPr>
        <p:txBody>
          <a:bodyPr wrap="square" rtlCol="0">
            <a:spAutoFit/>
          </a:bodyPr>
          <a:lstStyle/>
          <a:p>
            <a:pPr algn="ctr"/>
            <a:r>
              <a:rPr lang="en-US" sz="2000" dirty="0"/>
              <a:t>Principal Component Analysis of 645 microsatellite loci</a:t>
            </a:r>
          </a:p>
        </p:txBody>
      </p:sp>
      <p:sp>
        <p:nvSpPr>
          <p:cNvPr id="10" name="Rectangle 9"/>
          <p:cNvSpPr/>
          <p:nvPr/>
        </p:nvSpPr>
        <p:spPr>
          <a:xfrm>
            <a:off x="392483" y="6082816"/>
            <a:ext cx="8137742" cy="584775"/>
          </a:xfrm>
          <a:prstGeom prst="rect">
            <a:avLst/>
          </a:prstGeom>
        </p:spPr>
        <p:txBody>
          <a:bodyPr wrap="square">
            <a:spAutoFit/>
          </a:bodyPr>
          <a:lstStyle/>
          <a:p>
            <a:r>
              <a:rPr lang="en-US" sz="1600" b="1" dirty="0"/>
              <a:t>Data from: </a:t>
            </a:r>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11" name="TextBox 10"/>
          <p:cNvSpPr txBox="1"/>
          <p:nvPr/>
        </p:nvSpPr>
        <p:spPr>
          <a:xfrm>
            <a:off x="792214" y="1078011"/>
            <a:ext cx="6648245" cy="707886"/>
          </a:xfrm>
          <a:prstGeom prst="rect">
            <a:avLst/>
          </a:prstGeom>
          <a:noFill/>
        </p:spPr>
        <p:txBody>
          <a:bodyPr wrap="square" rtlCol="0">
            <a:spAutoFit/>
          </a:bodyPr>
          <a:lstStyle/>
          <a:p>
            <a:r>
              <a:rPr lang="en-US" sz="2000" dirty="0"/>
              <a:t>Algerians are genetically intermediate between Europeans and Africans.</a:t>
            </a:r>
          </a:p>
        </p:txBody>
      </p:sp>
      <p:sp>
        <p:nvSpPr>
          <p:cNvPr id="12" name="Oval 11"/>
          <p:cNvSpPr/>
          <p:nvPr/>
        </p:nvSpPr>
        <p:spPr>
          <a:xfrm>
            <a:off x="517894" y="1157634"/>
            <a:ext cx="274320" cy="27432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C76B172-773B-5A74-518F-3220B7DE5311}"/>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41380537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nvGraphicFramePr>
        <p:xfrm>
          <a:off x="7101840" y="1065890"/>
          <a:ext cx="4937760" cy="4937760"/>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526" y="1733041"/>
            <a:ext cx="6943314" cy="3657600"/>
          </a:xfrm>
          <a:prstGeom prst="rect">
            <a:avLst/>
          </a:prstGeom>
        </p:spPr>
      </p:pic>
      <p:sp>
        <p:nvSpPr>
          <p:cNvPr id="7" name="Oval 6"/>
          <p:cNvSpPr/>
          <p:nvPr/>
        </p:nvSpPr>
        <p:spPr>
          <a:xfrm>
            <a:off x="5856059" y="3425588"/>
            <a:ext cx="204716" cy="2183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81585" y="517265"/>
            <a:ext cx="3297977" cy="707886"/>
          </a:xfrm>
          <a:prstGeom prst="rect">
            <a:avLst/>
          </a:prstGeom>
          <a:noFill/>
        </p:spPr>
        <p:txBody>
          <a:bodyPr wrap="square" rtlCol="0">
            <a:spAutoFit/>
          </a:bodyPr>
          <a:lstStyle/>
          <a:p>
            <a:pPr algn="ctr"/>
            <a:r>
              <a:rPr lang="en-US" sz="2000" dirty="0"/>
              <a:t>Principal Component Analysis of 645 microsatellite loci</a:t>
            </a:r>
          </a:p>
        </p:txBody>
      </p:sp>
      <p:sp>
        <p:nvSpPr>
          <p:cNvPr id="9" name="Rectangle 8"/>
          <p:cNvSpPr/>
          <p:nvPr/>
        </p:nvSpPr>
        <p:spPr>
          <a:xfrm>
            <a:off x="392483" y="6082816"/>
            <a:ext cx="8137742" cy="584775"/>
          </a:xfrm>
          <a:prstGeom prst="rect">
            <a:avLst/>
          </a:prstGeom>
        </p:spPr>
        <p:txBody>
          <a:bodyPr wrap="square">
            <a:spAutoFit/>
          </a:bodyPr>
          <a:lstStyle/>
          <a:p>
            <a:r>
              <a:rPr lang="en-US" sz="1600" b="1" dirty="0"/>
              <a:t>Data from: </a:t>
            </a:r>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10" name="TextBox 9"/>
          <p:cNvSpPr txBox="1"/>
          <p:nvPr/>
        </p:nvSpPr>
        <p:spPr>
          <a:xfrm>
            <a:off x="792214" y="1078011"/>
            <a:ext cx="6648245" cy="707886"/>
          </a:xfrm>
          <a:prstGeom prst="rect">
            <a:avLst/>
          </a:prstGeom>
          <a:noFill/>
        </p:spPr>
        <p:txBody>
          <a:bodyPr wrap="square" rtlCol="0">
            <a:spAutoFit/>
          </a:bodyPr>
          <a:lstStyle/>
          <a:p>
            <a:r>
              <a:rPr lang="en-US" sz="2000" dirty="0"/>
              <a:t>Middle Easterners are intermediate between Europeans, South Asians, &amp; Algerians.</a:t>
            </a:r>
          </a:p>
        </p:txBody>
      </p:sp>
      <p:sp>
        <p:nvSpPr>
          <p:cNvPr id="11" name="Oval 10"/>
          <p:cNvSpPr/>
          <p:nvPr/>
        </p:nvSpPr>
        <p:spPr>
          <a:xfrm>
            <a:off x="517894" y="1157634"/>
            <a:ext cx="274320" cy="27432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5BECDF1-3086-C4EF-3EBC-CF7890521F7D}"/>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26720757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10260814" y="3541628"/>
            <a:ext cx="313150" cy="328916"/>
          </a:xfrm>
          <a:prstGeom prst="ellipse">
            <a:avLst/>
          </a:prstGeom>
          <a:solidFill>
            <a:srgbClr val="70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0264648" y="3807914"/>
            <a:ext cx="313150" cy="328916"/>
          </a:xfrm>
          <a:prstGeom prst="ellipse">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hart 13"/>
          <p:cNvGraphicFramePr>
            <a:graphicFrameLocks/>
          </p:cNvGraphicFramePr>
          <p:nvPr/>
        </p:nvGraphicFramePr>
        <p:xfrm flipH="1">
          <a:off x="7101840" y="1060222"/>
          <a:ext cx="4694816" cy="4937760"/>
        </p:xfrm>
        <a:graphic>
          <a:graphicData uri="http://schemas.openxmlformats.org/drawingml/2006/chart">
            <c:chart xmlns:c="http://schemas.openxmlformats.org/drawingml/2006/chart" xmlns:r="http://schemas.openxmlformats.org/officeDocument/2006/relationships" r:id="rId2"/>
          </a:graphicData>
        </a:graphic>
      </p:graphicFrame>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526" y="1733041"/>
            <a:ext cx="6943314" cy="3657600"/>
          </a:xfrm>
          <a:prstGeom prst="rect">
            <a:avLst/>
          </a:prstGeom>
        </p:spPr>
      </p:pic>
      <p:sp>
        <p:nvSpPr>
          <p:cNvPr id="22" name="Oval 21"/>
          <p:cNvSpPr/>
          <p:nvPr/>
        </p:nvSpPr>
        <p:spPr>
          <a:xfrm>
            <a:off x="5856058" y="3425588"/>
            <a:ext cx="204716" cy="2183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3054736">
            <a:off x="6553017" y="2094529"/>
            <a:ext cx="578214" cy="1058175"/>
          </a:xfrm>
          <a:prstGeom prst="ellipse">
            <a:avLst/>
          </a:prstGeom>
          <a:solidFill>
            <a:srgbClr val="7030A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0" y="2304789"/>
            <a:ext cx="826718" cy="701458"/>
          </a:xfrm>
          <a:prstGeom prst="ellipse">
            <a:avLst/>
          </a:prstGeom>
          <a:solidFill>
            <a:srgbClr val="00B0F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878682">
            <a:off x="1263271" y="2103604"/>
            <a:ext cx="1679789" cy="565025"/>
          </a:xfrm>
          <a:prstGeom prst="ellipse">
            <a:avLst/>
          </a:prstGeom>
          <a:solidFill>
            <a:srgbClr val="00B0F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787823" y="663236"/>
            <a:ext cx="7075730" cy="1015663"/>
          </a:xfrm>
          <a:prstGeom prst="rect">
            <a:avLst/>
          </a:prstGeom>
          <a:noFill/>
        </p:spPr>
        <p:txBody>
          <a:bodyPr wrap="square" rtlCol="0">
            <a:spAutoFit/>
          </a:bodyPr>
          <a:lstStyle/>
          <a:p>
            <a:r>
              <a:rPr lang="en-US" sz="2000" dirty="0"/>
              <a:t>Native humans from northeastern Russia, Alaska, northern Canada, and Greenland are genetically intermediate between more southern Native Americans and East Asians.</a:t>
            </a:r>
          </a:p>
        </p:txBody>
      </p:sp>
      <p:sp>
        <p:nvSpPr>
          <p:cNvPr id="33" name="Oval 32"/>
          <p:cNvSpPr/>
          <p:nvPr/>
        </p:nvSpPr>
        <p:spPr>
          <a:xfrm>
            <a:off x="228038" y="725866"/>
            <a:ext cx="274320" cy="27432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52398" y="725866"/>
            <a:ext cx="274320" cy="274320"/>
          </a:xfrm>
          <a:prstGeom prst="ellipse">
            <a:avLst/>
          </a:prstGeom>
          <a:solidFill>
            <a:srgbClr val="CC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43914FB-4A8C-8842-E7DD-E056FDF7305B}"/>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27796420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9532" y="816607"/>
            <a:ext cx="5492862" cy="5486400"/>
          </a:xfrm>
          <a:prstGeom prst="rect">
            <a:avLst/>
          </a:prstGeom>
        </p:spPr>
      </p:pic>
      <p:sp>
        <p:nvSpPr>
          <p:cNvPr id="3" name="Oval 2"/>
          <p:cNvSpPr/>
          <p:nvPr/>
        </p:nvSpPr>
        <p:spPr>
          <a:xfrm>
            <a:off x="6304547" y="3150734"/>
            <a:ext cx="782053" cy="5775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268469" y="3728249"/>
            <a:ext cx="854208" cy="369332"/>
          </a:xfrm>
          <a:prstGeom prst="rect">
            <a:avLst/>
          </a:prstGeom>
          <a:noFill/>
        </p:spPr>
        <p:txBody>
          <a:bodyPr wrap="none" rtlCol="0">
            <a:spAutoFit/>
          </a:bodyPr>
          <a:lstStyle/>
          <a:p>
            <a:r>
              <a:rPr lang="en-US" dirty="0"/>
              <a:t>Europe</a:t>
            </a:r>
          </a:p>
        </p:txBody>
      </p:sp>
      <p:sp>
        <p:nvSpPr>
          <p:cNvPr id="5" name="Oval 4"/>
          <p:cNvSpPr/>
          <p:nvPr/>
        </p:nvSpPr>
        <p:spPr>
          <a:xfrm rot="2006335">
            <a:off x="9280850" y="5367822"/>
            <a:ext cx="1032994" cy="2709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427092" y="5416045"/>
            <a:ext cx="1186207" cy="646331"/>
          </a:xfrm>
          <a:prstGeom prst="rect">
            <a:avLst/>
          </a:prstGeom>
          <a:noFill/>
        </p:spPr>
        <p:txBody>
          <a:bodyPr wrap="square" rtlCol="0">
            <a:spAutoFit/>
          </a:bodyPr>
          <a:lstStyle/>
          <a:p>
            <a:pPr algn="ctr"/>
            <a:r>
              <a:rPr lang="en-US" dirty="0"/>
              <a:t>Southeast Asia</a:t>
            </a:r>
          </a:p>
        </p:txBody>
      </p:sp>
      <p:sp>
        <p:nvSpPr>
          <p:cNvPr id="7" name="TextBox 6"/>
          <p:cNvSpPr txBox="1"/>
          <p:nvPr/>
        </p:nvSpPr>
        <p:spPr>
          <a:xfrm>
            <a:off x="8790008" y="884309"/>
            <a:ext cx="1208234" cy="369332"/>
          </a:xfrm>
          <a:prstGeom prst="rect">
            <a:avLst/>
          </a:prstGeom>
          <a:noFill/>
        </p:spPr>
        <p:txBody>
          <a:bodyPr wrap="square" rtlCol="0">
            <a:spAutoFit/>
          </a:bodyPr>
          <a:lstStyle/>
          <a:p>
            <a:pPr algn="ctr"/>
            <a:r>
              <a:rPr lang="en-US" dirty="0"/>
              <a:t>Americas</a:t>
            </a:r>
          </a:p>
        </p:txBody>
      </p:sp>
      <p:sp>
        <p:nvSpPr>
          <p:cNvPr id="8" name="Oval 7"/>
          <p:cNvSpPr/>
          <p:nvPr/>
        </p:nvSpPr>
        <p:spPr>
          <a:xfrm rot="19741454">
            <a:off x="7644537" y="1401172"/>
            <a:ext cx="3856533" cy="135257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051668" y="394811"/>
            <a:ext cx="1007339" cy="646331"/>
          </a:xfrm>
          <a:prstGeom prst="rect">
            <a:avLst/>
          </a:prstGeom>
          <a:noFill/>
        </p:spPr>
        <p:txBody>
          <a:bodyPr wrap="square" rtlCol="0">
            <a:spAutoFit/>
          </a:bodyPr>
          <a:lstStyle/>
          <a:p>
            <a:pPr algn="ctr"/>
            <a:r>
              <a:rPr lang="en-US" dirty="0"/>
              <a:t>North America</a:t>
            </a:r>
          </a:p>
        </p:txBody>
      </p:sp>
      <p:sp>
        <p:nvSpPr>
          <p:cNvPr id="10" name="TextBox 9"/>
          <p:cNvSpPr txBox="1"/>
          <p:nvPr/>
        </p:nvSpPr>
        <p:spPr>
          <a:xfrm>
            <a:off x="11011850" y="2283440"/>
            <a:ext cx="1175059" cy="1569660"/>
          </a:xfrm>
          <a:prstGeom prst="rect">
            <a:avLst/>
          </a:prstGeom>
          <a:noFill/>
        </p:spPr>
        <p:txBody>
          <a:bodyPr wrap="square" rtlCol="0">
            <a:spAutoFit/>
          </a:bodyPr>
          <a:lstStyle/>
          <a:p>
            <a:pPr algn="ctr"/>
            <a:r>
              <a:rPr lang="en-US" sz="1600" dirty="0"/>
              <a:t>Ancient Northern Canada, Greenland, Alaska, &amp; NE Russia</a:t>
            </a:r>
          </a:p>
        </p:txBody>
      </p:sp>
      <p:sp>
        <p:nvSpPr>
          <p:cNvPr id="11" name="TextBox 10"/>
          <p:cNvSpPr txBox="1"/>
          <p:nvPr/>
        </p:nvSpPr>
        <p:spPr>
          <a:xfrm>
            <a:off x="11011850" y="4300585"/>
            <a:ext cx="1190432" cy="584775"/>
          </a:xfrm>
          <a:prstGeom prst="rect">
            <a:avLst/>
          </a:prstGeom>
          <a:noFill/>
        </p:spPr>
        <p:txBody>
          <a:bodyPr wrap="square" rtlCol="0">
            <a:spAutoFit/>
          </a:bodyPr>
          <a:lstStyle/>
          <a:p>
            <a:pPr algn="ctr"/>
            <a:r>
              <a:rPr lang="en-US" sz="1600" dirty="0"/>
              <a:t>Northeast Siberia</a:t>
            </a: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69462" y="1676673"/>
            <a:ext cx="5171749" cy="3200400"/>
          </a:xfrm>
          <a:prstGeom prst="rect">
            <a:avLst/>
          </a:prstGeom>
        </p:spPr>
      </p:pic>
      <p:sp>
        <p:nvSpPr>
          <p:cNvPr id="14" name="Rectangle 13"/>
          <p:cNvSpPr/>
          <p:nvPr/>
        </p:nvSpPr>
        <p:spPr>
          <a:xfrm>
            <a:off x="6114797" y="5693044"/>
            <a:ext cx="1330814" cy="369332"/>
          </a:xfrm>
          <a:prstGeom prst="rect">
            <a:avLst/>
          </a:prstGeom>
        </p:spPr>
        <p:txBody>
          <a:bodyPr wrap="none">
            <a:spAutoFit/>
          </a:bodyPr>
          <a:lstStyle/>
          <a:p>
            <a:r>
              <a:rPr lang="en-US" b="1" dirty="0"/>
              <a:t>524,830 loci</a:t>
            </a:r>
          </a:p>
        </p:txBody>
      </p:sp>
      <p:sp>
        <p:nvSpPr>
          <p:cNvPr id="15" name="Rectangle 14"/>
          <p:cNvSpPr/>
          <p:nvPr/>
        </p:nvSpPr>
        <p:spPr>
          <a:xfrm>
            <a:off x="433147" y="6175577"/>
            <a:ext cx="6096000" cy="523220"/>
          </a:xfrm>
          <a:prstGeom prst="rect">
            <a:avLst/>
          </a:prstGeom>
        </p:spPr>
        <p:txBody>
          <a:bodyPr>
            <a:spAutoFit/>
          </a:bodyPr>
          <a:lstStyle/>
          <a:p>
            <a:r>
              <a:rPr lang="en-US" sz="1400" dirty="0" err="1"/>
              <a:t>Flegontov</a:t>
            </a:r>
            <a:r>
              <a:rPr lang="en-US" sz="1400" dirty="0"/>
              <a:t> et al. 2019. </a:t>
            </a:r>
            <a:r>
              <a:rPr lang="en-US" sz="1400" dirty="0" err="1"/>
              <a:t>Palaeo</a:t>
            </a:r>
            <a:r>
              <a:rPr lang="en-US" sz="1400" dirty="0"/>
              <a:t>-Eskimo genetic ancestry and the peopling of Chukotka and North America. Nature. 570. 10.1038/s41586-019-1251-y. </a:t>
            </a:r>
          </a:p>
        </p:txBody>
      </p:sp>
      <p:sp>
        <p:nvSpPr>
          <p:cNvPr id="16" name="Oval 15"/>
          <p:cNvSpPr/>
          <p:nvPr/>
        </p:nvSpPr>
        <p:spPr>
          <a:xfrm rot="203139">
            <a:off x="10433885" y="2292339"/>
            <a:ext cx="341462" cy="135696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872213">
            <a:off x="2851454" y="2056641"/>
            <a:ext cx="893612" cy="2702703"/>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477260">
            <a:off x="10186521" y="3842651"/>
            <a:ext cx="413270" cy="1471399"/>
          </a:xfrm>
          <a:prstGeom prst="ellipse">
            <a:avLst/>
          </a:prstGeom>
          <a:noFill/>
          <a:ln w="3810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3054736">
            <a:off x="2066143" y="3628157"/>
            <a:ext cx="506383" cy="1029261"/>
          </a:xfrm>
          <a:prstGeom prst="ellipse">
            <a:avLst/>
          </a:prstGeom>
          <a:no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59347" y="304393"/>
            <a:ext cx="5567667" cy="1323439"/>
          </a:xfrm>
          <a:prstGeom prst="rect">
            <a:avLst/>
          </a:prstGeom>
          <a:noFill/>
        </p:spPr>
        <p:txBody>
          <a:bodyPr wrap="square" rtlCol="0">
            <a:spAutoFit/>
          </a:bodyPr>
          <a:lstStyle/>
          <a:p>
            <a:r>
              <a:rPr lang="en-US" sz="2000" dirty="0"/>
              <a:t>Native humans from northeastern Russia, Alaska, northern Canada, and Greenland are genetically intermediate between more southern Native Americans and East Asians.</a:t>
            </a:r>
          </a:p>
        </p:txBody>
      </p:sp>
      <p:sp>
        <p:nvSpPr>
          <p:cNvPr id="12" name="TextBox 11">
            <a:extLst>
              <a:ext uri="{FF2B5EF4-FFF2-40B4-BE49-F238E27FC236}">
                <a16:creationId xmlns:a16="http://schemas.microsoft.com/office/drawing/2014/main" id="{7B57B587-1DDE-9FE0-7F1C-D9062FFBE768}"/>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26208876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33313" y="682294"/>
            <a:ext cx="3270511" cy="400110"/>
          </a:xfrm>
          <a:prstGeom prst="rect">
            <a:avLst/>
          </a:prstGeom>
          <a:noFill/>
        </p:spPr>
        <p:txBody>
          <a:bodyPr wrap="none" rtlCol="0">
            <a:spAutoFit/>
          </a:bodyPr>
          <a:lstStyle/>
          <a:p>
            <a:r>
              <a:rPr lang="en-US" sz="2000" dirty="0"/>
              <a:t>Principal Component Analysis</a:t>
            </a:r>
          </a:p>
        </p:txBody>
      </p:sp>
      <p:sp>
        <p:nvSpPr>
          <p:cNvPr id="11" name="Oval 10"/>
          <p:cNvSpPr/>
          <p:nvPr/>
        </p:nvSpPr>
        <p:spPr>
          <a:xfrm rot="1470860">
            <a:off x="10391872" y="2704080"/>
            <a:ext cx="455950" cy="645172"/>
          </a:xfrm>
          <a:prstGeom prst="ellipse">
            <a:avLst/>
          </a:prstGeom>
          <a:solidFill>
            <a:srgbClr val="BF9000">
              <a:alpha val="6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0454917" y="3608533"/>
            <a:ext cx="313150" cy="328916"/>
          </a:xfrm>
          <a:prstGeom prst="ellipse">
            <a:avLst/>
          </a:prstGeom>
          <a:solidFill>
            <a:srgbClr val="70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0458751" y="3874819"/>
            <a:ext cx="313150" cy="328916"/>
          </a:xfrm>
          <a:prstGeom prst="ellipse">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hart 13"/>
          <p:cNvGraphicFramePr>
            <a:graphicFrameLocks/>
          </p:cNvGraphicFramePr>
          <p:nvPr/>
        </p:nvGraphicFramePr>
        <p:xfrm flipH="1">
          <a:off x="7295943" y="1127127"/>
          <a:ext cx="4694816" cy="4937760"/>
        </p:xfrm>
        <a:graphic>
          <a:graphicData uri="http://schemas.openxmlformats.org/drawingml/2006/chart">
            <c:chart xmlns:c="http://schemas.openxmlformats.org/drawingml/2006/chart" xmlns:r="http://schemas.openxmlformats.org/officeDocument/2006/relationships" r:id="rId2"/>
          </a:graphicData>
        </a:graphic>
      </p:graphicFrame>
      <p:sp>
        <p:nvSpPr>
          <p:cNvPr id="19" name="TextBox 18"/>
          <p:cNvSpPr txBox="1"/>
          <p:nvPr/>
        </p:nvSpPr>
        <p:spPr>
          <a:xfrm>
            <a:off x="826718" y="860418"/>
            <a:ext cx="6080854" cy="707886"/>
          </a:xfrm>
          <a:prstGeom prst="rect">
            <a:avLst/>
          </a:prstGeom>
          <a:noFill/>
        </p:spPr>
        <p:txBody>
          <a:bodyPr wrap="square" rtlCol="0">
            <a:spAutoFit/>
          </a:bodyPr>
          <a:lstStyle/>
          <a:p>
            <a:r>
              <a:rPr lang="en-US" sz="2000" dirty="0"/>
              <a:t>Indonesians &amp; Malaysians are genetically intermediate between East Asians &amp; Oceanians.</a:t>
            </a:r>
          </a:p>
        </p:txBody>
      </p:sp>
      <p:sp>
        <p:nvSpPr>
          <p:cNvPr id="20" name="Oval 19"/>
          <p:cNvSpPr/>
          <p:nvPr/>
        </p:nvSpPr>
        <p:spPr>
          <a:xfrm rot="1317811">
            <a:off x="556139" y="933585"/>
            <a:ext cx="274320" cy="274320"/>
          </a:xfrm>
          <a:prstGeom prst="ellipse">
            <a:avLst/>
          </a:prstGeom>
          <a:solidFill>
            <a:srgbClr val="BF9000">
              <a:alpha val="69804"/>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768" y="1920931"/>
            <a:ext cx="6943314" cy="3657600"/>
          </a:xfrm>
          <a:prstGeom prst="rect">
            <a:avLst/>
          </a:prstGeom>
        </p:spPr>
      </p:pic>
      <p:sp>
        <p:nvSpPr>
          <p:cNvPr id="22" name="Oval 21"/>
          <p:cNvSpPr/>
          <p:nvPr/>
        </p:nvSpPr>
        <p:spPr>
          <a:xfrm>
            <a:off x="5972300" y="3613478"/>
            <a:ext cx="204716" cy="2183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3054736">
            <a:off x="6669259" y="2282419"/>
            <a:ext cx="578214" cy="1058175"/>
          </a:xfrm>
          <a:prstGeom prst="ellipse">
            <a:avLst/>
          </a:prstGeom>
          <a:solidFill>
            <a:srgbClr val="7030A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16242" y="2492679"/>
            <a:ext cx="826718" cy="701458"/>
          </a:xfrm>
          <a:prstGeom prst="ellipse">
            <a:avLst/>
          </a:prstGeom>
          <a:solidFill>
            <a:srgbClr val="00B0F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878682">
            <a:off x="1379513" y="2291494"/>
            <a:ext cx="1679789" cy="565025"/>
          </a:xfrm>
          <a:prstGeom prst="ellipse">
            <a:avLst/>
          </a:prstGeom>
          <a:solidFill>
            <a:srgbClr val="00B0F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1723953">
            <a:off x="5796604" y="3756157"/>
            <a:ext cx="326340" cy="743993"/>
          </a:xfrm>
          <a:prstGeom prst="ellipse">
            <a:avLst/>
          </a:prstGeom>
          <a:solidFill>
            <a:srgbClr val="BF9000">
              <a:alpha val="6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2345627-CFB4-BE47-56B8-2EDC9C0CAE3C}"/>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4858458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37738"/>
          <a:stretch/>
        </p:blipFill>
        <p:spPr>
          <a:xfrm>
            <a:off x="614190" y="1092704"/>
            <a:ext cx="11243675" cy="5212080"/>
          </a:xfrm>
          <a:prstGeom prst="rect">
            <a:avLst/>
          </a:prstGeom>
        </p:spPr>
      </p:pic>
      <p:sp>
        <p:nvSpPr>
          <p:cNvPr id="2" name="Oval 1"/>
          <p:cNvSpPr/>
          <p:nvPr/>
        </p:nvSpPr>
        <p:spPr>
          <a:xfrm>
            <a:off x="7040880" y="2727137"/>
            <a:ext cx="496388" cy="129322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rot="19493814">
            <a:off x="8996587" y="534358"/>
            <a:ext cx="2294749" cy="47265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rot="1448356">
            <a:off x="2228736" y="2465179"/>
            <a:ext cx="1116607" cy="1453020"/>
          </a:xfrm>
          <a:prstGeom prst="ellipse">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18817891">
            <a:off x="7240957" y="1591754"/>
            <a:ext cx="1116607" cy="1750025"/>
          </a:xfrm>
          <a:prstGeom prst="ellipse">
            <a:avLst/>
          </a:prstGeom>
          <a:noFill/>
          <a:ln w="28575">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42800" y="369963"/>
            <a:ext cx="5177157" cy="707886"/>
          </a:xfrm>
          <a:prstGeom prst="rect">
            <a:avLst/>
          </a:prstGeom>
          <a:noFill/>
        </p:spPr>
        <p:txBody>
          <a:bodyPr wrap="square" rtlCol="0">
            <a:spAutoFit/>
          </a:bodyPr>
          <a:lstStyle/>
          <a:p>
            <a:r>
              <a:rPr lang="en-US" sz="2000" dirty="0"/>
              <a:t>Indonesians &amp; Malaysians are genetically intermediate between East Asians &amp; Oceanians.</a:t>
            </a:r>
          </a:p>
        </p:txBody>
      </p:sp>
      <p:sp>
        <p:nvSpPr>
          <p:cNvPr id="8" name="TextBox 7">
            <a:extLst>
              <a:ext uri="{FF2B5EF4-FFF2-40B4-BE49-F238E27FC236}">
                <a16:creationId xmlns:a16="http://schemas.microsoft.com/office/drawing/2014/main" id="{AD731CDF-1878-7411-B7CA-C1D90152AC3F}"/>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22519918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4833" t="19733" r="10511" b="51517"/>
          <a:stretch/>
        </p:blipFill>
        <p:spPr>
          <a:xfrm>
            <a:off x="330413" y="285903"/>
            <a:ext cx="7132317" cy="1783080"/>
          </a:xfrm>
          <a:prstGeom prst="rect">
            <a:avLst/>
          </a:prstGeom>
        </p:spPr>
      </p:pic>
      <p:pic>
        <p:nvPicPr>
          <p:cNvPr id="7" name="Picture 6"/>
          <p:cNvPicPr>
            <a:picLocks noChangeAspect="1"/>
          </p:cNvPicPr>
          <p:nvPr/>
        </p:nvPicPr>
        <p:blipFill rotWithShape="1">
          <a:blip r:embed="rId3"/>
          <a:srcRect l="37383" t="33125" r="12317" b="33840"/>
          <a:stretch/>
        </p:blipFill>
        <p:spPr>
          <a:xfrm>
            <a:off x="281478" y="2068983"/>
            <a:ext cx="7181252" cy="2651760"/>
          </a:xfrm>
          <a:prstGeom prst="rect">
            <a:avLst/>
          </a:prstGeom>
        </p:spPr>
      </p:pic>
      <p:sp>
        <p:nvSpPr>
          <p:cNvPr id="8" name="TextBox 7"/>
          <p:cNvSpPr txBox="1"/>
          <p:nvPr/>
        </p:nvSpPr>
        <p:spPr>
          <a:xfrm>
            <a:off x="281478" y="6184890"/>
            <a:ext cx="1491434" cy="400110"/>
          </a:xfrm>
          <a:prstGeom prst="rect">
            <a:avLst/>
          </a:prstGeom>
          <a:noFill/>
        </p:spPr>
        <p:txBody>
          <a:bodyPr wrap="none" rtlCol="0">
            <a:spAutoFit/>
          </a:bodyPr>
          <a:lstStyle/>
          <a:p>
            <a:r>
              <a:rPr lang="en-US" sz="2000" b="1" dirty="0"/>
              <a:t>Lecture 04.4</a:t>
            </a:r>
          </a:p>
        </p:txBody>
      </p:sp>
      <p:pic>
        <p:nvPicPr>
          <p:cNvPr id="9" name="Picture 8"/>
          <p:cNvPicPr>
            <a:picLocks noChangeAspect="1"/>
          </p:cNvPicPr>
          <p:nvPr/>
        </p:nvPicPr>
        <p:blipFill rotWithShape="1">
          <a:blip r:embed="rId4"/>
          <a:srcRect l="58868" t="69821" r="12920" b="12101"/>
          <a:stretch/>
        </p:blipFill>
        <p:spPr>
          <a:xfrm>
            <a:off x="1679052" y="4801920"/>
            <a:ext cx="4948954" cy="1783080"/>
          </a:xfrm>
          <a:prstGeom prst="rect">
            <a:avLst/>
          </a:prstGeom>
        </p:spPr>
      </p:pic>
      <p:sp>
        <p:nvSpPr>
          <p:cNvPr id="10" name="Oval 9"/>
          <p:cNvSpPr/>
          <p:nvPr/>
        </p:nvSpPr>
        <p:spPr>
          <a:xfrm rot="1470860">
            <a:off x="10391872" y="2704080"/>
            <a:ext cx="455950" cy="645172"/>
          </a:xfrm>
          <a:prstGeom prst="ellipse">
            <a:avLst/>
          </a:prstGeom>
          <a:solidFill>
            <a:srgbClr val="BF9000">
              <a:alpha val="6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0454917" y="3608533"/>
            <a:ext cx="313150" cy="328916"/>
          </a:xfrm>
          <a:prstGeom prst="ellipse">
            <a:avLst/>
          </a:prstGeom>
          <a:solidFill>
            <a:srgbClr val="70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0458751" y="3874819"/>
            <a:ext cx="313150" cy="328916"/>
          </a:xfrm>
          <a:prstGeom prst="ellipse">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Chart 12"/>
          <p:cNvGraphicFramePr>
            <a:graphicFrameLocks/>
          </p:cNvGraphicFramePr>
          <p:nvPr/>
        </p:nvGraphicFramePr>
        <p:xfrm flipH="1">
          <a:off x="7295943" y="1127127"/>
          <a:ext cx="4694816" cy="4937760"/>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A4ADB39A-2574-E6F5-D5A9-FD2016070549}"/>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7203598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rot="1470860">
            <a:off x="9915883" y="3147350"/>
            <a:ext cx="455950" cy="645172"/>
          </a:xfrm>
          <a:prstGeom prst="ellipse">
            <a:avLst/>
          </a:prstGeom>
          <a:solidFill>
            <a:srgbClr val="BF9000">
              <a:alpha val="6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9978928" y="4051803"/>
            <a:ext cx="313150" cy="328916"/>
          </a:xfrm>
          <a:prstGeom prst="ellipse">
            <a:avLst/>
          </a:prstGeom>
          <a:solidFill>
            <a:srgbClr val="70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9982762" y="4318089"/>
            <a:ext cx="313150" cy="328916"/>
          </a:xfrm>
          <a:prstGeom prst="ellipse">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hart 4"/>
          <p:cNvGraphicFramePr>
            <a:graphicFrameLocks/>
          </p:cNvGraphicFramePr>
          <p:nvPr/>
        </p:nvGraphicFramePr>
        <p:xfrm flipH="1">
          <a:off x="6819954" y="1570397"/>
          <a:ext cx="4694816" cy="49377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nvGraphicFramePr>
        <p:xfrm>
          <a:off x="866868" y="1570397"/>
          <a:ext cx="4937760" cy="493776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126516" y="712853"/>
            <a:ext cx="5011237" cy="707886"/>
          </a:xfrm>
          <a:prstGeom prst="rect">
            <a:avLst/>
          </a:prstGeom>
          <a:noFill/>
        </p:spPr>
        <p:txBody>
          <a:bodyPr wrap="square" rtlCol="0">
            <a:spAutoFit/>
          </a:bodyPr>
          <a:lstStyle/>
          <a:p>
            <a:r>
              <a:rPr lang="en-US" sz="2000" dirty="0"/>
              <a:t>Rather than discrete human populations that can be easily delineated, …</a:t>
            </a:r>
          </a:p>
        </p:txBody>
      </p:sp>
      <p:sp>
        <p:nvSpPr>
          <p:cNvPr id="10" name="TextBox 9"/>
          <p:cNvSpPr txBox="1"/>
          <p:nvPr/>
        </p:nvSpPr>
        <p:spPr>
          <a:xfrm>
            <a:off x="6819954" y="712853"/>
            <a:ext cx="5011237" cy="1015663"/>
          </a:xfrm>
          <a:prstGeom prst="rect">
            <a:avLst/>
          </a:prstGeom>
          <a:noFill/>
        </p:spPr>
        <p:txBody>
          <a:bodyPr wrap="square" rtlCol="0">
            <a:spAutoFit/>
          </a:bodyPr>
          <a:lstStyle/>
          <a:p>
            <a:r>
              <a:rPr lang="en-US" sz="2000" dirty="0"/>
              <a:t>…genetic variation is clinal, and attempts to delineate population (i.e., racial) boundaries become subjective.</a:t>
            </a:r>
          </a:p>
        </p:txBody>
      </p:sp>
      <p:sp>
        <p:nvSpPr>
          <p:cNvPr id="8" name="TextBox 7">
            <a:extLst>
              <a:ext uri="{FF2B5EF4-FFF2-40B4-BE49-F238E27FC236}">
                <a16:creationId xmlns:a16="http://schemas.microsoft.com/office/drawing/2014/main" id="{75934F1B-005D-B1BE-D504-989A9DD1EE4D}"/>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155377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Graphic spid="5" grpId="0">
        <p:bldAsOne/>
      </p:bldGraphic>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94937" y="374994"/>
            <a:ext cx="11022445" cy="487362"/>
          </a:xfrm>
          <a:prstGeom prst="rect">
            <a:avLst/>
          </a:prstGeom>
        </p:spPr>
        <p:txBody>
          <a:bodyPr>
            <a:noAutofit/>
          </a:bodyPr>
          <a:lstStyle/>
          <a:p>
            <a:pPr>
              <a:spcBef>
                <a:spcPct val="0"/>
              </a:spcBef>
              <a:defRPr/>
            </a:pPr>
            <a:r>
              <a:rPr lang="en-US" sz="2800" dirty="0"/>
              <a:t>Fine-scale population structure exists within “racial” groups </a:t>
            </a:r>
            <a:r>
              <a:rPr lang="en-US" sz="2400" dirty="0"/>
              <a:t>(lecture 05.4)</a:t>
            </a:r>
          </a:p>
          <a:p>
            <a:pPr>
              <a:spcBef>
                <a:spcPct val="0"/>
              </a:spcBef>
              <a:defRPr/>
            </a:pPr>
            <a:endParaRPr lang="en-US" sz="2600" b="1" dirty="0">
              <a:latin typeface="Calibri"/>
              <a:ea typeface="+mj-ea"/>
              <a:cs typeface="Calibri"/>
            </a:endParaRPr>
          </a:p>
        </p:txBody>
      </p:sp>
      <p:pic>
        <p:nvPicPr>
          <p:cNvPr id="4" name="Picture 3"/>
          <p:cNvPicPr>
            <a:picLocks noChangeAspect="1"/>
          </p:cNvPicPr>
          <p:nvPr/>
        </p:nvPicPr>
        <p:blipFill rotWithShape="1">
          <a:blip r:embed="rId2"/>
          <a:srcRect l="29500" t="21465" r="17500" b="26534"/>
          <a:stretch/>
        </p:blipFill>
        <p:spPr>
          <a:xfrm>
            <a:off x="694938" y="1024616"/>
            <a:ext cx="7040880" cy="5181028"/>
          </a:xfrm>
          <a:prstGeom prst="rect">
            <a:avLst/>
          </a:prstGeom>
        </p:spPr>
      </p:pic>
      <p:sp>
        <p:nvSpPr>
          <p:cNvPr id="5" name="Text Box 4"/>
          <p:cNvSpPr txBox="1">
            <a:spLocks noChangeArrowheads="1"/>
          </p:cNvSpPr>
          <p:nvPr/>
        </p:nvSpPr>
        <p:spPr bwMode="auto">
          <a:xfrm>
            <a:off x="7876901" y="6370766"/>
            <a:ext cx="3840482"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1pPr>
            <a:lvl2pPr marL="414338"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2pPr>
            <a:lvl3pPr marL="828675"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3pPr>
            <a:lvl4pPr marL="1244600"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4pPr>
            <a:lvl5pPr marL="1658938"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9pPr>
          </a:lstStyle>
          <a:p>
            <a:pPr algn="ctr"/>
            <a:r>
              <a:rPr lang="en-GB" altLang="zh-CN" sz="1600" dirty="0" err="1">
                <a:latin typeface="Calibri"/>
                <a:ea typeface="宋体" panose="02010600030101010101" pitchFamily="2" charset="-122"/>
                <a:cs typeface="Calibri"/>
              </a:rPr>
              <a:t>Novembre</a:t>
            </a:r>
            <a:r>
              <a:rPr lang="en-GB" altLang="zh-CN" sz="1600" dirty="0">
                <a:latin typeface="Calibri"/>
                <a:ea typeface="宋体" panose="02010600030101010101" pitchFamily="2" charset="-122"/>
                <a:cs typeface="Calibri"/>
              </a:rPr>
              <a:t> </a:t>
            </a:r>
            <a:r>
              <a:rPr lang="en-GB" altLang="en-US" sz="1600" dirty="0">
                <a:latin typeface="Calibri"/>
                <a:cs typeface="Calibri"/>
              </a:rPr>
              <a:t>et al. (2008) Nature </a:t>
            </a:r>
            <a:r>
              <a:rPr lang="en-GB" altLang="en-US" sz="1600" b="1" dirty="0">
                <a:latin typeface="Calibri"/>
                <a:cs typeface="Calibri"/>
              </a:rPr>
              <a:t>456</a:t>
            </a:r>
            <a:r>
              <a:rPr lang="en-GB" altLang="en-US" sz="1600" dirty="0">
                <a:latin typeface="Calibri"/>
                <a:cs typeface="Calibri"/>
              </a:rPr>
              <a:t>, 98-101 </a:t>
            </a:r>
          </a:p>
        </p:txBody>
      </p:sp>
      <p:sp>
        <p:nvSpPr>
          <p:cNvPr id="6" name="Rectangle 5"/>
          <p:cNvSpPr/>
          <p:nvPr/>
        </p:nvSpPr>
        <p:spPr>
          <a:xfrm>
            <a:off x="7735818" y="1112298"/>
            <a:ext cx="4285853" cy="3170099"/>
          </a:xfrm>
          <a:prstGeom prst="rect">
            <a:avLst/>
          </a:prstGeom>
        </p:spPr>
        <p:txBody>
          <a:bodyPr wrap="square">
            <a:spAutoFit/>
          </a:bodyPr>
          <a:lstStyle/>
          <a:p>
            <a:r>
              <a:rPr lang="en-US" sz="2000" dirty="0">
                <a:latin typeface="Calibri"/>
                <a:cs typeface="Calibri"/>
              </a:rPr>
              <a:t>Population structure within Europe</a:t>
            </a:r>
          </a:p>
          <a:p>
            <a:pPr marL="342900" indent="-342900">
              <a:buFont typeface="Arial" panose="020B0604020202020204" pitchFamily="34" charset="0"/>
              <a:buChar char="•"/>
            </a:pPr>
            <a:r>
              <a:rPr lang="en-US" sz="2000" dirty="0">
                <a:latin typeface="Calibri"/>
                <a:cs typeface="Calibri"/>
              </a:rPr>
              <a:t>Note the pattern of isolation-by-distance</a:t>
            </a:r>
          </a:p>
          <a:p>
            <a:pPr marL="800100" lvl="1" indent="-342900">
              <a:buFont typeface="Arial" panose="020B0604020202020204" pitchFamily="34" charset="0"/>
              <a:buChar char="•"/>
            </a:pPr>
            <a:r>
              <a:rPr lang="en-US" sz="2000" dirty="0">
                <a:latin typeface="Calibri"/>
                <a:cs typeface="Calibri"/>
              </a:rPr>
              <a:t>Populations that cluster geographically also cluster genetically</a:t>
            </a:r>
          </a:p>
          <a:p>
            <a:pPr marL="800100" lvl="1" indent="-342900">
              <a:buFont typeface="Arial" panose="020B0604020202020204" pitchFamily="34" charset="0"/>
              <a:buChar char="•"/>
            </a:pPr>
            <a:r>
              <a:rPr lang="en-US" sz="2000" dirty="0">
                <a:latin typeface="Calibri"/>
                <a:cs typeface="Calibri"/>
              </a:rPr>
              <a:t>PC1 separates populations along a north-south gradient.</a:t>
            </a:r>
          </a:p>
          <a:p>
            <a:pPr marL="800100" lvl="1" indent="-342900">
              <a:buFont typeface="Arial" panose="020B0604020202020204" pitchFamily="34" charset="0"/>
              <a:buChar char="•"/>
            </a:pPr>
            <a:r>
              <a:rPr lang="en-US" sz="2000" dirty="0">
                <a:latin typeface="Calibri"/>
                <a:cs typeface="Calibri"/>
              </a:rPr>
              <a:t>PC2 separates populations along an east-west gradient.</a:t>
            </a:r>
          </a:p>
        </p:txBody>
      </p:sp>
    </p:spTree>
    <p:extLst>
      <p:ext uri="{BB962C8B-B14F-4D97-AF65-F5344CB8AC3E}">
        <p14:creationId xmlns:p14="http://schemas.microsoft.com/office/powerpoint/2010/main" val="265663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336943" y="206328"/>
            <a:ext cx="3965131" cy="6517826"/>
            <a:chOff x="2656241" y="105043"/>
            <a:chExt cx="3965131" cy="6517826"/>
          </a:xfrm>
        </p:grpSpPr>
        <p:pic>
          <p:nvPicPr>
            <p:cNvPr id="3" name="Picture 2"/>
            <p:cNvPicPr>
              <a:picLocks noChangeAspect="1"/>
            </p:cNvPicPr>
            <p:nvPr/>
          </p:nvPicPr>
          <p:blipFill rotWithShape="1">
            <a:blip r:embed="rId2"/>
            <a:srcRect t="774" r="30212" b="22533"/>
            <a:stretch/>
          </p:blipFill>
          <p:spPr>
            <a:xfrm>
              <a:off x="2656241" y="105043"/>
              <a:ext cx="3965131" cy="6517826"/>
            </a:xfrm>
            <a:prstGeom prst="rect">
              <a:avLst/>
            </a:prstGeom>
          </p:spPr>
        </p:pic>
        <p:cxnSp>
          <p:nvCxnSpPr>
            <p:cNvPr id="19" name="Straight Connector 18"/>
            <p:cNvCxnSpPr/>
            <p:nvPr/>
          </p:nvCxnSpPr>
          <p:spPr>
            <a:xfrm flipH="1">
              <a:off x="2812411" y="4462091"/>
              <a:ext cx="156754" cy="0"/>
            </a:xfrm>
            <a:prstGeom prst="line">
              <a:avLst/>
            </a:prstGeom>
          </p:spPr>
          <p:style>
            <a:lnRef idx="1">
              <a:schemeClr val="dk1"/>
            </a:lnRef>
            <a:fillRef idx="0">
              <a:schemeClr val="dk1"/>
            </a:fillRef>
            <a:effectRef idx="0">
              <a:schemeClr val="dk1"/>
            </a:effectRef>
            <a:fontRef idx="minor">
              <a:schemeClr val="tx1"/>
            </a:fontRef>
          </p:style>
        </p:cxnSp>
      </p:grpSp>
      <p:grpSp>
        <p:nvGrpSpPr>
          <p:cNvPr id="26" name="Group 25"/>
          <p:cNvGrpSpPr/>
          <p:nvPr/>
        </p:nvGrpSpPr>
        <p:grpSpPr>
          <a:xfrm>
            <a:off x="5471035" y="206328"/>
            <a:ext cx="1283565" cy="1200329"/>
            <a:chOff x="10384971" y="2233749"/>
            <a:chExt cx="1283565" cy="1200329"/>
          </a:xfrm>
        </p:grpSpPr>
        <p:sp>
          <p:nvSpPr>
            <p:cNvPr id="27" name="TextBox 26"/>
            <p:cNvSpPr txBox="1"/>
            <p:nvPr/>
          </p:nvSpPr>
          <p:spPr>
            <a:xfrm>
              <a:off x="10711543" y="2233749"/>
              <a:ext cx="956993" cy="1200329"/>
            </a:xfrm>
            <a:prstGeom prst="rect">
              <a:avLst/>
            </a:prstGeom>
            <a:noFill/>
          </p:spPr>
          <p:txBody>
            <a:bodyPr wrap="none" rtlCol="0">
              <a:spAutoFit/>
            </a:bodyPr>
            <a:lstStyle/>
            <a:p>
              <a:r>
                <a:rPr lang="en-US" dirty="0"/>
                <a:t>Africa</a:t>
              </a:r>
            </a:p>
            <a:p>
              <a:r>
                <a:rPr lang="en-US" dirty="0"/>
                <a:t>Asia</a:t>
              </a:r>
            </a:p>
            <a:p>
              <a:r>
                <a:rPr lang="en-US" dirty="0"/>
                <a:t>America</a:t>
              </a:r>
            </a:p>
            <a:p>
              <a:r>
                <a:rPr lang="en-US" dirty="0"/>
                <a:t>Europe</a:t>
              </a:r>
            </a:p>
          </p:txBody>
        </p:sp>
        <p:sp>
          <p:nvSpPr>
            <p:cNvPr id="28" name="Oval 27"/>
            <p:cNvSpPr/>
            <p:nvPr/>
          </p:nvSpPr>
          <p:spPr>
            <a:xfrm>
              <a:off x="10528663" y="2325189"/>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0528663" y="2599509"/>
              <a:ext cx="182880" cy="18288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0528663" y="2873829"/>
              <a:ext cx="182880" cy="1828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0538990" y="3148149"/>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0384971" y="2233749"/>
              <a:ext cx="1283565" cy="12003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65365" y="1730139"/>
            <a:ext cx="2715026" cy="2648288"/>
            <a:chOff x="65365" y="1730139"/>
            <a:chExt cx="2715026" cy="2648288"/>
          </a:xfrm>
        </p:grpSpPr>
        <p:sp>
          <p:nvSpPr>
            <p:cNvPr id="21" name="TextBox 20"/>
            <p:cNvSpPr txBox="1"/>
            <p:nvPr/>
          </p:nvSpPr>
          <p:spPr>
            <a:xfrm>
              <a:off x="65365" y="3520413"/>
              <a:ext cx="1401511" cy="646331"/>
            </a:xfrm>
            <a:prstGeom prst="rect">
              <a:avLst/>
            </a:prstGeom>
            <a:noFill/>
          </p:spPr>
          <p:txBody>
            <a:bodyPr wrap="square" rtlCol="0">
              <a:spAutoFit/>
            </a:bodyPr>
            <a:lstStyle/>
            <a:p>
              <a:pPr algn="ctr"/>
              <a:r>
                <a:rPr lang="en-US" dirty="0"/>
                <a:t>TMRCA = 130,000 YBP</a:t>
              </a:r>
            </a:p>
          </p:txBody>
        </p:sp>
        <p:cxnSp>
          <p:nvCxnSpPr>
            <p:cNvPr id="22" name="Straight Arrow Connector 21"/>
            <p:cNvCxnSpPr/>
            <p:nvPr/>
          </p:nvCxnSpPr>
          <p:spPr>
            <a:xfrm>
              <a:off x="1252160" y="4166744"/>
              <a:ext cx="209006" cy="2116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1183586" y="1730139"/>
              <a:ext cx="1238414" cy="646331"/>
            </a:xfrm>
            <a:prstGeom prst="rect">
              <a:avLst/>
            </a:prstGeom>
            <a:noFill/>
          </p:spPr>
          <p:txBody>
            <a:bodyPr wrap="square" rtlCol="0">
              <a:spAutoFit/>
            </a:bodyPr>
            <a:lstStyle/>
            <a:p>
              <a:pPr algn="ctr"/>
              <a:r>
                <a:rPr lang="en-US" dirty="0"/>
                <a:t>TMRCA = 57,000 YBP</a:t>
              </a:r>
            </a:p>
          </p:txBody>
        </p:sp>
        <p:cxnSp>
          <p:nvCxnSpPr>
            <p:cNvPr id="33" name="Straight Arrow Connector 32"/>
            <p:cNvCxnSpPr/>
            <p:nvPr/>
          </p:nvCxnSpPr>
          <p:spPr>
            <a:xfrm>
              <a:off x="2370323" y="2238233"/>
              <a:ext cx="410068" cy="1826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6" name="Group 5"/>
          <p:cNvGrpSpPr/>
          <p:nvPr/>
        </p:nvGrpSpPr>
        <p:grpSpPr>
          <a:xfrm>
            <a:off x="5255972" y="206328"/>
            <a:ext cx="3431280" cy="6034214"/>
            <a:chOff x="5255972" y="206328"/>
            <a:chExt cx="3431280" cy="6034214"/>
          </a:xfrm>
        </p:grpSpPr>
        <p:sp>
          <p:nvSpPr>
            <p:cNvPr id="23" name="Right Brace 22"/>
            <p:cNvSpPr/>
            <p:nvPr/>
          </p:nvSpPr>
          <p:spPr>
            <a:xfrm>
              <a:off x="5255972" y="206328"/>
              <a:ext cx="171131" cy="350586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4" name="TextBox 23"/>
            <p:cNvSpPr txBox="1"/>
            <p:nvPr/>
          </p:nvSpPr>
          <p:spPr>
            <a:xfrm>
              <a:off x="5471035" y="1497594"/>
              <a:ext cx="3216217" cy="923330"/>
            </a:xfrm>
            <a:prstGeom prst="rect">
              <a:avLst/>
            </a:prstGeom>
            <a:noFill/>
          </p:spPr>
          <p:txBody>
            <a:bodyPr wrap="square" rtlCol="0">
              <a:spAutoFit/>
            </a:bodyPr>
            <a:lstStyle/>
            <a:p>
              <a:r>
                <a:rPr lang="en-US" i="1" dirty="0"/>
                <a:t>N</a:t>
              </a:r>
              <a:r>
                <a:rPr lang="en-US" i="1" baseline="-25000" dirty="0"/>
                <a:t>e</a:t>
              </a:r>
              <a:r>
                <a:rPr lang="en-US" dirty="0"/>
                <a:t> (Asia) = 80,000 females</a:t>
              </a:r>
            </a:p>
            <a:p>
              <a:r>
                <a:rPr lang="en-US" i="1" dirty="0"/>
                <a:t>N</a:t>
              </a:r>
              <a:r>
                <a:rPr lang="en-US" i="1" baseline="-25000" dirty="0"/>
                <a:t>e</a:t>
              </a:r>
              <a:r>
                <a:rPr lang="en-US" dirty="0"/>
                <a:t> (America) = 50,000 females</a:t>
              </a:r>
            </a:p>
            <a:p>
              <a:r>
                <a:rPr lang="en-US" i="1" dirty="0"/>
                <a:t>N</a:t>
              </a:r>
              <a:r>
                <a:rPr lang="en-US" i="1" baseline="-25000" dirty="0"/>
                <a:t>e</a:t>
              </a:r>
              <a:r>
                <a:rPr lang="en-US" dirty="0"/>
                <a:t> (Europe) = 40,000 females</a:t>
              </a:r>
            </a:p>
          </p:txBody>
        </p:sp>
        <p:sp>
          <p:nvSpPr>
            <p:cNvPr id="34" name="Right Brace 33"/>
            <p:cNvSpPr/>
            <p:nvPr/>
          </p:nvSpPr>
          <p:spPr>
            <a:xfrm>
              <a:off x="5255972" y="3889612"/>
              <a:ext cx="171131" cy="235093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5" name="TextBox 34"/>
            <p:cNvSpPr txBox="1"/>
            <p:nvPr/>
          </p:nvSpPr>
          <p:spPr>
            <a:xfrm>
              <a:off x="5348661" y="4880411"/>
              <a:ext cx="3216217" cy="369332"/>
            </a:xfrm>
            <a:prstGeom prst="rect">
              <a:avLst/>
            </a:prstGeom>
            <a:noFill/>
          </p:spPr>
          <p:txBody>
            <a:bodyPr wrap="square" rtlCol="0">
              <a:spAutoFit/>
            </a:bodyPr>
            <a:lstStyle/>
            <a:p>
              <a:pPr algn="ctr"/>
              <a:r>
                <a:rPr lang="en-US" i="1" dirty="0"/>
                <a:t>N</a:t>
              </a:r>
              <a:r>
                <a:rPr lang="en-US" i="1" baseline="-25000" dirty="0"/>
                <a:t>e</a:t>
              </a:r>
              <a:r>
                <a:rPr lang="en-US" dirty="0"/>
                <a:t> (Africa) = 90,000 females</a:t>
              </a:r>
            </a:p>
          </p:txBody>
        </p:sp>
      </p:grpSp>
      <p:sp>
        <p:nvSpPr>
          <p:cNvPr id="38" name="TextBox 37"/>
          <p:cNvSpPr txBox="1"/>
          <p:nvPr/>
        </p:nvSpPr>
        <p:spPr>
          <a:xfrm>
            <a:off x="8464731" y="454276"/>
            <a:ext cx="3545299" cy="401648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Time to most recent common ancestor (TMRCA) for African lineages 2.3-times older than rest of the world.</a:t>
            </a:r>
          </a:p>
          <a:p>
            <a:pPr marL="285750" indent="-285750">
              <a:spcAft>
                <a:spcPts val="600"/>
              </a:spcAft>
              <a:buFont typeface="Arial" panose="020B0604020202020204" pitchFamily="34" charset="0"/>
              <a:buChar char="•"/>
            </a:pPr>
            <a:r>
              <a:rPr lang="en-US" sz="2000" dirty="0"/>
              <a:t>Present-day </a:t>
            </a:r>
            <a:r>
              <a:rPr lang="en-US" sz="2000" dirty="0" err="1"/>
              <a:t>mtDNA</a:t>
            </a:r>
            <a:r>
              <a:rPr lang="en-US" sz="2000" dirty="0"/>
              <a:t> variation throughout the world traces back to an African ancestor.</a:t>
            </a:r>
          </a:p>
          <a:p>
            <a:pPr marL="285750" indent="-285750">
              <a:spcAft>
                <a:spcPts val="600"/>
              </a:spcAft>
              <a:buFont typeface="Arial" panose="020B0604020202020204" pitchFamily="34" charset="0"/>
              <a:buChar char="•"/>
            </a:pPr>
            <a:r>
              <a:rPr lang="en-US" sz="2000" dirty="0"/>
              <a:t>Larger effective population size in Africa.</a:t>
            </a:r>
          </a:p>
          <a:p>
            <a:pPr marL="285750" indent="-285750">
              <a:spcAft>
                <a:spcPts val="600"/>
              </a:spcAft>
              <a:buFont typeface="Arial" panose="020B0604020202020204" pitchFamily="34" charset="0"/>
              <a:buChar char="•"/>
            </a:pPr>
            <a:r>
              <a:rPr lang="en-US" sz="2000" dirty="0"/>
              <a:t>Consistent with Out of Africa hypothesis, but not multiregional hypothesis.</a:t>
            </a:r>
          </a:p>
        </p:txBody>
      </p:sp>
      <p:sp>
        <p:nvSpPr>
          <p:cNvPr id="39" name="TextBox 38"/>
          <p:cNvSpPr txBox="1"/>
          <p:nvPr/>
        </p:nvSpPr>
        <p:spPr>
          <a:xfrm>
            <a:off x="237653" y="183404"/>
            <a:ext cx="2824428" cy="523220"/>
          </a:xfrm>
          <a:prstGeom prst="rect">
            <a:avLst/>
          </a:prstGeom>
          <a:noFill/>
        </p:spPr>
        <p:txBody>
          <a:bodyPr wrap="none" rtlCol="0">
            <a:spAutoFit/>
          </a:bodyPr>
          <a:lstStyle/>
          <a:p>
            <a:r>
              <a:rPr lang="en-US" sz="2800" dirty="0" err="1"/>
              <a:t>mtDNA</a:t>
            </a:r>
            <a:r>
              <a:rPr lang="en-US" sz="2800" dirty="0"/>
              <a:t> phylogeny</a:t>
            </a:r>
          </a:p>
        </p:txBody>
      </p:sp>
      <p:grpSp>
        <p:nvGrpSpPr>
          <p:cNvPr id="5" name="Group 4"/>
          <p:cNvGrpSpPr/>
          <p:nvPr/>
        </p:nvGrpSpPr>
        <p:grpSpPr>
          <a:xfrm>
            <a:off x="1551770" y="3120008"/>
            <a:ext cx="1206467" cy="1534808"/>
            <a:chOff x="1551770" y="3120008"/>
            <a:chExt cx="1206467" cy="1534808"/>
          </a:xfrm>
        </p:grpSpPr>
        <p:sp>
          <p:nvSpPr>
            <p:cNvPr id="2" name="Oval 1"/>
            <p:cNvSpPr/>
            <p:nvPr/>
          </p:nvSpPr>
          <p:spPr>
            <a:xfrm>
              <a:off x="1551770" y="4471936"/>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259140" y="3620751"/>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575357" y="3120008"/>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1269AA81-E815-07A5-FBF7-8062BF9AAC8C}"/>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302163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2870"/>
          <a:stretch/>
        </p:blipFill>
        <p:spPr bwMode="auto">
          <a:xfrm>
            <a:off x="1744590" y="701810"/>
            <a:ext cx="8843214" cy="4846320"/>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2115271" y="5627002"/>
            <a:ext cx="8258735" cy="341632"/>
          </a:xfrm>
          <a:noFill/>
          <a:ln/>
        </p:spPr>
        <p:txBody>
          <a:bodyPr>
            <a:spAutoFit/>
          </a:bodyPr>
          <a:lstStyle/>
          <a:p>
            <a:pPr marL="0" indent="0">
              <a:spcBef>
                <a:spcPct val="0"/>
              </a:spcBef>
              <a:buNone/>
            </a:pPr>
            <a:r>
              <a:rPr lang="en-US" altLang="en-US" sz="1800" b="1" dirty="0">
                <a:solidFill>
                  <a:schemeClr val="tx2"/>
                </a:solidFill>
              </a:rPr>
              <a:t>Figure 1. Population structure of Caribbean and neighboring populations of humans.</a:t>
            </a:r>
          </a:p>
        </p:txBody>
      </p:sp>
      <p:sp>
        <p:nvSpPr>
          <p:cNvPr id="4100" name="Text Box 4"/>
          <p:cNvSpPr txBox="1">
            <a:spLocks noChangeArrowheads="1"/>
          </p:cNvSpPr>
          <p:nvPr/>
        </p:nvSpPr>
        <p:spPr bwMode="auto">
          <a:xfrm>
            <a:off x="2115270" y="6047506"/>
            <a:ext cx="810185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600" dirty="0"/>
              <a:t>Moreno-Estrada A, Gravel S, </a:t>
            </a:r>
            <a:r>
              <a:rPr lang="en-US" altLang="en-US" sz="1600" dirty="0" err="1"/>
              <a:t>Zakharia</a:t>
            </a:r>
            <a:r>
              <a:rPr lang="en-US" altLang="en-US" sz="1600" dirty="0"/>
              <a:t> F, McCauley JL, et al. (2013) Reconstructing the Population Genetic History of the Caribbean. </a:t>
            </a:r>
            <a:r>
              <a:rPr lang="en-US" altLang="en-US" sz="1600" dirty="0" err="1"/>
              <a:t>PLoS</a:t>
            </a:r>
            <a:r>
              <a:rPr lang="en-US" altLang="en-US" sz="1600" dirty="0"/>
              <a:t> Genet 9(11): e1003925.</a:t>
            </a:r>
          </a:p>
        </p:txBody>
      </p:sp>
      <p:sp>
        <p:nvSpPr>
          <p:cNvPr id="6" name="Rectangle 5"/>
          <p:cNvSpPr/>
          <p:nvPr/>
        </p:nvSpPr>
        <p:spPr>
          <a:xfrm>
            <a:off x="546543" y="99718"/>
            <a:ext cx="8835451" cy="523220"/>
          </a:xfrm>
          <a:prstGeom prst="rect">
            <a:avLst/>
          </a:prstGeom>
        </p:spPr>
        <p:txBody>
          <a:bodyPr wrap="square">
            <a:spAutoFit/>
          </a:bodyPr>
          <a:lstStyle/>
          <a:p>
            <a:r>
              <a:rPr lang="en-US" sz="2800" dirty="0"/>
              <a:t>Extensive admixture between “racial” groups</a:t>
            </a:r>
          </a:p>
        </p:txBody>
      </p:sp>
      <p:sp>
        <p:nvSpPr>
          <p:cNvPr id="2" name="TextBox 1">
            <a:extLst>
              <a:ext uri="{FF2B5EF4-FFF2-40B4-BE49-F238E27FC236}">
                <a16:creationId xmlns:a16="http://schemas.microsoft.com/office/drawing/2014/main" id="{DD2A7B51-C80D-7A5F-9ED4-B3E31CA803EA}"/>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30806489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1657" t="9802" r="14732" b="40369"/>
          <a:stretch/>
        </p:blipFill>
        <p:spPr>
          <a:xfrm>
            <a:off x="425884" y="526091"/>
            <a:ext cx="7117235" cy="4572000"/>
          </a:xfrm>
          <a:prstGeom prst="rect">
            <a:avLst/>
          </a:prstGeom>
        </p:spPr>
      </p:pic>
      <p:sp>
        <p:nvSpPr>
          <p:cNvPr id="3" name="Oval 2"/>
          <p:cNvSpPr/>
          <p:nvPr/>
        </p:nvSpPr>
        <p:spPr>
          <a:xfrm rot="1470860">
            <a:off x="10391872" y="2704080"/>
            <a:ext cx="455950" cy="645172"/>
          </a:xfrm>
          <a:prstGeom prst="ellipse">
            <a:avLst/>
          </a:prstGeom>
          <a:solidFill>
            <a:srgbClr val="BF9000">
              <a:alpha val="6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0454917" y="3608533"/>
            <a:ext cx="313150" cy="328916"/>
          </a:xfrm>
          <a:prstGeom prst="ellipse">
            <a:avLst/>
          </a:prstGeom>
          <a:solidFill>
            <a:srgbClr val="70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0458751" y="3874819"/>
            <a:ext cx="313150" cy="328916"/>
          </a:xfrm>
          <a:prstGeom prst="ellipse">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hart 5"/>
          <p:cNvGraphicFramePr>
            <a:graphicFrameLocks/>
          </p:cNvGraphicFramePr>
          <p:nvPr/>
        </p:nvGraphicFramePr>
        <p:xfrm flipH="1">
          <a:off x="7295943" y="1127127"/>
          <a:ext cx="4694816" cy="493776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488514" y="3720230"/>
            <a:ext cx="1878905" cy="217219"/>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3207EB5-3646-01D8-1409-F5DEE13B6D1A}"/>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3885976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6666"/>
          <a:stretch/>
        </p:blipFill>
        <p:spPr>
          <a:xfrm>
            <a:off x="829581" y="0"/>
            <a:ext cx="10203100" cy="6858000"/>
          </a:xfrm>
          <a:prstGeom prst="rect">
            <a:avLst/>
          </a:prstGeom>
        </p:spPr>
      </p:pic>
    </p:spTree>
    <p:extLst>
      <p:ext uri="{BB962C8B-B14F-4D97-AF65-F5344CB8AC3E}">
        <p14:creationId xmlns:p14="http://schemas.microsoft.com/office/powerpoint/2010/main" val="1438972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5"/>
          <p:cNvSpPr txBox="1">
            <a:spLocks noChangeArrowheads="1"/>
          </p:cNvSpPr>
          <p:nvPr/>
        </p:nvSpPr>
        <p:spPr bwMode="auto">
          <a:xfrm>
            <a:off x="2270125" y="293688"/>
            <a:ext cx="184150" cy="519112"/>
          </a:xfrm>
          <a:prstGeom prst="rect">
            <a:avLst/>
          </a:prstGeom>
          <a:noFill/>
          <a:ln w="9525">
            <a:noFill/>
            <a:miter lim="800000"/>
            <a:headEnd/>
            <a:tailEnd/>
          </a:ln>
        </p:spPr>
        <p:txBody>
          <a:bodyPr wrap="none">
            <a:spAutoFit/>
          </a:bodyPr>
          <a:lstStyle/>
          <a:p>
            <a:endParaRPr lang="en-US" sz="2800"/>
          </a:p>
        </p:txBody>
      </p:sp>
      <p:sp>
        <p:nvSpPr>
          <p:cNvPr id="48134" name="Text Box 6"/>
          <p:cNvSpPr txBox="1">
            <a:spLocks noChangeArrowheads="1"/>
          </p:cNvSpPr>
          <p:nvPr/>
        </p:nvSpPr>
        <p:spPr bwMode="auto">
          <a:xfrm>
            <a:off x="654572" y="174504"/>
            <a:ext cx="6147901" cy="523220"/>
          </a:xfrm>
          <a:prstGeom prst="rect">
            <a:avLst/>
          </a:prstGeom>
          <a:noFill/>
          <a:ln w="9525">
            <a:noFill/>
            <a:miter lim="800000"/>
            <a:headEnd/>
            <a:tailEnd/>
          </a:ln>
        </p:spPr>
        <p:txBody>
          <a:bodyPr wrap="none">
            <a:spAutoFit/>
          </a:bodyPr>
          <a:lstStyle/>
          <a:p>
            <a:r>
              <a:rPr lang="en-US" sz="2800" dirty="0"/>
              <a:t>Review: Effects of Variation in Population</a:t>
            </a:r>
          </a:p>
        </p:txBody>
      </p:sp>
      <p:grpSp>
        <p:nvGrpSpPr>
          <p:cNvPr id="2" name="Group 31"/>
          <p:cNvGrpSpPr>
            <a:grpSpLocks/>
          </p:cNvGrpSpPr>
          <p:nvPr/>
        </p:nvGrpSpPr>
        <p:grpSpPr bwMode="auto">
          <a:xfrm>
            <a:off x="1416572" y="812800"/>
            <a:ext cx="5867400" cy="2190028"/>
            <a:chOff x="576" y="528"/>
            <a:chExt cx="3648" cy="1617"/>
          </a:xfrm>
        </p:grpSpPr>
        <p:sp>
          <p:nvSpPr>
            <p:cNvPr id="36908" name="Line 7"/>
            <p:cNvSpPr>
              <a:spLocks noChangeShapeType="1"/>
            </p:cNvSpPr>
            <p:nvPr/>
          </p:nvSpPr>
          <p:spPr bwMode="auto">
            <a:xfrm>
              <a:off x="1104" y="528"/>
              <a:ext cx="0" cy="1256"/>
            </a:xfrm>
            <a:prstGeom prst="line">
              <a:avLst/>
            </a:prstGeom>
            <a:noFill/>
            <a:ln w="9525">
              <a:solidFill>
                <a:schemeClr val="tx1"/>
              </a:solidFill>
              <a:round/>
              <a:headEnd/>
              <a:tailEnd/>
            </a:ln>
          </p:spPr>
          <p:txBody>
            <a:bodyPr/>
            <a:lstStyle/>
            <a:p>
              <a:endParaRPr lang="en-US"/>
            </a:p>
          </p:txBody>
        </p:sp>
        <p:sp>
          <p:nvSpPr>
            <p:cNvPr id="36909" name="Line 8"/>
            <p:cNvSpPr>
              <a:spLocks noChangeShapeType="1"/>
            </p:cNvSpPr>
            <p:nvPr/>
          </p:nvSpPr>
          <p:spPr bwMode="auto">
            <a:xfrm>
              <a:off x="1104" y="1784"/>
              <a:ext cx="3120" cy="0"/>
            </a:xfrm>
            <a:prstGeom prst="line">
              <a:avLst/>
            </a:prstGeom>
            <a:noFill/>
            <a:ln w="9525">
              <a:solidFill>
                <a:schemeClr val="tx1"/>
              </a:solidFill>
              <a:round/>
              <a:headEnd/>
              <a:tailEnd/>
            </a:ln>
          </p:spPr>
          <p:txBody>
            <a:bodyPr/>
            <a:lstStyle/>
            <a:p>
              <a:endParaRPr lang="en-US"/>
            </a:p>
          </p:txBody>
        </p:sp>
        <p:sp>
          <p:nvSpPr>
            <p:cNvPr id="36910" name="Freeform 9"/>
            <p:cNvSpPr>
              <a:spLocks/>
            </p:cNvSpPr>
            <p:nvPr/>
          </p:nvSpPr>
          <p:spPr bwMode="auto">
            <a:xfrm>
              <a:off x="1104" y="672"/>
              <a:ext cx="3120" cy="1032"/>
            </a:xfrm>
            <a:custGeom>
              <a:avLst/>
              <a:gdLst>
                <a:gd name="T0" fmla="*/ 0 w 3120"/>
                <a:gd name="T1" fmla="*/ 1016 h 1032"/>
                <a:gd name="T2" fmla="*/ 432 w 3120"/>
                <a:gd name="T3" fmla="*/ 968 h 1032"/>
                <a:gd name="T4" fmla="*/ 864 w 3120"/>
                <a:gd name="T5" fmla="*/ 632 h 1032"/>
                <a:gd name="T6" fmla="*/ 1248 w 3120"/>
                <a:gd name="T7" fmla="*/ 632 h 1032"/>
                <a:gd name="T8" fmla="*/ 1536 w 3120"/>
                <a:gd name="T9" fmla="*/ 824 h 1032"/>
                <a:gd name="T10" fmla="*/ 1776 w 3120"/>
                <a:gd name="T11" fmla="*/ 920 h 1032"/>
                <a:gd name="T12" fmla="*/ 2064 w 3120"/>
                <a:gd name="T13" fmla="*/ 776 h 1032"/>
                <a:gd name="T14" fmla="*/ 2304 w 3120"/>
                <a:gd name="T15" fmla="*/ 440 h 1032"/>
                <a:gd name="T16" fmla="*/ 2496 w 3120"/>
                <a:gd name="T17" fmla="*/ 200 h 1032"/>
                <a:gd name="T18" fmla="*/ 2832 w 3120"/>
                <a:gd name="T19" fmla="*/ 56 h 1032"/>
                <a:gd name="T20" fmla="*/ 3072 w 3120"/>
                <a:gd name="T21" fmla="*/ 8 h 1032"/>
                <a:gd name="T22" fmla="*/ 3120 w 3120"/>
                <a:gd name="T23" fmla="*/ 8 h 10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20"/>
                <a:gd name="T37" fmla="*/ 0 h 1032"/>
                <a:gd name="T38" fmla="*/ 3120 w 3120"/>
                <a:gd name="T39" fmla="*/ 1032 h 10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20" h="1032">
                  <a:moveTo>
                    <a:pt x="0" y="1016"/>
                  </a:moveTo>
                  <a:cubicBezTo>
                    <a:pt x="144" y="1024"/>
                    <a:pt x="288" y="1032"/>
                    <a:pt x="432" y="968"/>
                  </a:cubicBezTo>
                  <a:cubicBezTo>
                    <a:pt x="576" y="904"/>
                    <a:pt x="728" y="688"/>
                    <a:pt x="864" y="632"/>
                  </a:cubicBezTo>
                  <a:cubicBezTo>
                    <a:pt x="1000" y="576"/>
                    <a:pt x="1136" y="600"/>
                    <a:pt x="1248" y="632"/>
                  </a:cubicBezTo>
                  <a:cubicBezTo>
                    <a:pt x="1360" y="664"/>
                    <a:pt x="1448" y="776"/>
                    <a:pt x="1536" y="824"/>
                  </a:cubicBezTo>
                  <a:cubicBezTo>
                    <a:pt x="1624" y="872"/>
                    <a:pt x="1688" y="928"/>
                    <a:pt x="1776" y="920"/>
                  </a:cubicBezTo>
                  <a:cubicBezTo>
                    <a:pt x="1864" y="912"/>
                    <a:pt x="1976" y="856"/>
                    <a:pt x="2064" y="776"/>
                  </a:cubicBezTo>
                  <a:cubicBezTo>
                    <a:pt x="2152" y="696"/>
                    <a:pt x="2232" y="536"/>
                    <a:pt x="2304" y="440"/>
                  </a:cubicBezTo>
                  <a:cubicBezTo>
                    <a:pt x="2376" y="344"/>
                    <a:pt x="2408" y="264"/>
                    <a:pt x="2496" y="200"/>
                  </a:cubicBezTo>
                  <a:cubicBezTo>
                    <a:pt x="2584" y="136"/>
                    <a:pt x="2736" y="88"/>
                    <a:pt x="2832" y="56"/>
                  </a:cubicBezTo>
                  <a:cubicBezTo>
                    <a:pt x="2928" y="24"/>
                    <a:pt x="3024" y="16"/>
                    <a:pt x="3072" y="8"/>
                  </a:cubicBezTo>
                  <a:cubicBezTo>
                    <a:pt x="3120" y="0"/>
                    <a:pt x="3120" y="4"/>
                    <a:pt x="3120" y="8"/>
                  </a:cubicBezTo>
                </a:path>
              </a:pathLst>
            </a:custGeom>
            <a:noFill/>
            <a:ln w="9525">
              <a:solidFill>
                <a:schemeClr val="tx1"/>
              </a:solidFill>
              <a:round/>
              <a:headEnd/>
              <a:tailEnd/>
            </a:ln>
          </p:spPr>
          <p:txBody>
            <a:bodyPr/>
            <a:lstStyle/>
            <a:p>
              <a:endParaRPr lang="en-US"/>
            </a:p>
          </p:txBody>
        </p:sp>
        <p:sp>
          <p:nvSpPr>
            <p:cNvPr id="36911" name="Text Box 11"/>
            <p:cNvSpPr txBox="1">
              <a:spLocks noChangeArrowheads="1"/>
            </p:cNvSpPr>
            <p:nvPr/>
          </p:nvSpPr>
          <p:spPr bwMode="auto">
            <a:xfrm>
              <a:off x="2544" y="1872"/>
              <a:ext cx="404" cy="273"/>
            </a:xfrm>
            <a:prstGeom prst="rect">
              <a:avLst/>
            </a:prstGeom>
            <a:noFill/>
            <a:ln w="9525">
              <a:noFill/>
              <a:miter lim="800000"/>
              <a:headEnd/>
              <a:tailEnd/>
            </a:ln>
          </p:spPr>
          <p:txBody>
            <a:bodyPr wrap="none">
              <a:spAutoFit/>
            </a:bodyPr>
            <a:lstStyle/>
            <a:p>
              <a:r>
                <a:rPr lang="en-US"/>
                <a:t>Time</a:t>
              </a:r>
            </a:p>
          </p:txBody>
        </p:sp>
        <p:sp>
          <p:nvSpPr>
            <p:cNvPr id="36912" name="Text Box 12"/>
            <p:cNvSpPr txBox="1">
              <a:spLocks noChangeArrowheads="1"/>
            </p:cNvSpPr>
            <p:nvPr/>
          </p:nvSpPr>
          <p:spPr bwMode="auto">
            <a:xfrm>
              <a:off x="576" y="1055"/>
              <a:ext cx="333" cy="386"/>
            </a:xfrm>
            <a:prstGeom prst="rect">
              <a:avLst/>
            </a:prstGeom>
            <a:noFill/>
            <a:ln w="9525">
              <a:noFill/>
              <a:miter lim="800000"/>
              <a:headEnd/>
              <a:tailEnd/>
            </a:ln>
          </p:spPr>
          <p:txBody>
            <a:bodyPr wrap="none">
              <a:spAutoFit/>
            </a:bodyPr>
            <a:lstStyle/>
            <a:p>
              <a:r>
                <a:rPr lang="en-US" sz="2800"/>
                <a:t>N</a:t>
              </a:r>
              <a:r>
                <a:rPr lang="en-US" sz="2800" baseline="-25000"/>
                <a:t>e</a:t>
              </a:r>
            </a:p>
          </p:txBody>
        </p:sp>
      </p:grpSp>
      <p:grpSp>
        <p:nvGrpSpPr>
          <p:cNvPr id="3" name="Group 48"/>
          <p:cNvGrpSpPr/>
          <p:nvPr/>
        </p:nvGrpSpPr>
        <p:grpSpPr>
          <a:xfrm>
            <a:off x="654572" y="3175000"/>
            <a:ext cx="6477000" cy="3417332"/>
            <a:chOff x="381000" y="3124200"/>
            <a:chExt cx="6477000" cy="3417332"/>
          </a:xfrm>
        </p:grpSpPr>
        <p:sp>
          <p:nvSpPr>
            <p:cNvPr id="48141" name="Text Box 13"/>
            <p:cNvSpPr txBox="1">
              <a:spLocks noChangeArrowheads="1"/>
            </p:cNvSpPr>
            <p:nvPr/>
          </p:nvSpPr>
          <p:spPr bwMode="auto">
            <a:xfrm>
              <a:off x="609600" y="3124200"/>
              <a:ext cx="6166303" cy="400110"/>
            </a:xfrm>
            <a:prstGeom prst="rect">
              <a:avLst/>
            </a:prstGeom>
            <a:noFill/>
            <a:ln w="9525">
              <a:noFill/>
              <a:miter lim="800000"/>
              <a:headEnd/>
              <a:tailEnd/>
            </a:ln>
          </p:spPr>
          <p:txBody>
            <a:bodyPr wrap="none">
              <a:spAutoFit/>
            </a:bodyPr>
            <a:lstStyle/>
            <a:p>
              <a:r>
                <a:rPr lang="en-US" sz="2000" dirty="0"/>
                <a:t>Changes in Population Size produce waves of coalescence</a:t>
              </a:r>
            </a:p>
          </p:txBody>
        </p:sp>
        <p:sp>
          <p:nvSpPr>
            <p:cNvPr id="48142" name="Line 14"/>
            <p:cNvSpPr>
              <a:spLocks noChangeShapeType="1"/>
            </p:cNvSpPr>
            <p:nvPr/>
          </p:nvSpPr>
          <p:spPr bwMode="auto">
            <a:xfrm>
              <a:off x="1828800" y="6032500"/>
              <a:ext cx="4953000" cy="0"/>
            </a:xfrm>
            <a:prstGeom prst="line">
              <a:avLst/>
            </a:prstGeom>
            <a:noFill/>
            <a:ln w="9525">
              <a:solidFill>
                <a:schemeClr val="tx1"/>
              </a:solidFill>
              <a:round/>
              <a:headEnd/>
              <a:tailEnd/>
            </a:ln>
          </p:spPr>
          <p:txBody>
            <a:bodyPr/>
            <a:lstStyle/>
            <a:p>
              <a:endParaRPr lang="en-US"/>
            </a:p>
          </p:txBody>
        </p:sp>
        <p:sp>
          <p:nvSpPr>
            <p:cNvPr id="48143" name="Text Box 15"/>
            <p:cNvSpPr txBox="1">
              <a:spLocks noChangeArrowheads="1"/>
            </p:cNvSpPr>
            <p:nvPr/>
          </p:nvSpPr>
          <p:spPr bwMode="auto">
            <a:xfrm>
              <a:off x="4114800" y="6172200"/>
              <a:ext cx="649537" cy="369332"/>
            </a:xfrm>
            <a:prstGeom prst="rect">
              <a:avLst/>
            </a:prstGeom>
            <a:noFill/>
            <a:ln w="9525">
              <a:noFill/>
              <a:miter lim="800000"/>
              <a:headEnd/>
              <a:tailEnd/>
            </a:ln>
          </p:spPr>
          <p:txBody>
            <a:bodyPr wrap="none">
              <a:spAutoFit/>
            </a:bodyPr>
            <a:lstStyle/>
            <a:p>
              <a:r>
                <a:rPr lang="en-US"/>
                <a:t>Time</a:t>
              </a:r>
            </a:p>
          </p:txBody>
        </p:sp>
        <p:sp>
          <p:nvSpPr>
            <p:cNvPr id="48144" name="Line 16"/>
            <p:cNvSpPr>
              <a:spLocks noChangeShapeType="1"/>
            </p:cNvSpPr>
            <p:nvPr/>
          </p:nvSpPr>
          <p:spPr bwMode="auto">
            <a:xfrm flipV="1">
              <a:off x="4724400" y="5486400"/>
              <a:ext cx="0" cy="533400"/>
            </a:xfrm>
            <a:prstGeom prst="line">
              <a:avLst/>
            </a:prstGeom>
            <a:noFill/>
            <a:ln w="9525">
              <a:solidFill>
                <a:schemeClr val="tx1"/>
              </a:solidFill>
              <a:round/>
              <a:headEnd/>
              <a:tailEnd/>
            </a:ln>
          </p:spPr>
          <p:txBody>
            <a:bodyPr/>
            <a:lstStyle/>
            <a:p>
              <a:endParaRPr lang="en-US"/>
            </a:p>
          </p:txBody>
        </p:sp>
        <p:sp>
          <p:nvSpPr>
            <p:cNvPr id="48145" name="Line 17"/>
            <p:cNvSpPr>
              <a:spLocks noChangeShapeType="1"/>
            </p:cNvSpPr>
            <p:nvPr/>
          </p:nvSpPr>
          <p:spPr bwMode="auto">
            <a:xfrm flipV="1">
              <a:off x="4876800" y="5486400"/>
              <a:ext cx="0" cy="533400"/>
            </a:xfrm>
            <a:prstGeom prst="line">
              <a:avLst/>
            </a:prstGeom>
            <a:noFill/>
            <a:ln w="9525">
              <a:solidFill>
                <a:schemeClr val="tx1"/>
              </a:solidFill>
              <a:round/>
              <a:headEnd/>
              <a:tailEnd/>
            </a:ln>
          </p:spPr>
          <p:txBody>
            <a:bodyPr/>
            <a:lstStyle/>
            <a:p>
              <a:endParaRPr lang="en-US"/>
            </a:p>
          </p:txBody>
        </p:sp>
        <p:sp>
          <p:nvSpPr>
            <p:cNvPr id="48146" name="Line 18"/>
            <p:cNvSpPr>
              <a:spLocks noChangeShapeType="1"/>
            </p:cNvSpPr>
            <p:nvPr/>
          </p:nvSpPr>
          <p:spPr bwMode="auto">
            <a:xfrm flipV="1">
              <a:off x="5410200" y="5486400"/>
              <a:ext cx="0" cy="533400"/>
            </a:xfrm>
            <a:prstGeom prst="line">
              <a:avLst/>
            </a:prstGeom>
            <a:noFill/>
            <a:ln w="9525">
              <a:solidFill>
                <a:schemeClr val="tx1"/>
              </a:solidFill>
              <a:round/>
              <a:headEnd/>
              <a:tailEnd/>
            </a:ln>
          </p:spPr>
          <p:txBody>
            <a:bodyPr/>
            <a:lstStyle/>
            <a:p>
              <a:endParaRPr lang="en-US"/>
            </a:p>
          </p:txBody>
        </p:sp>
        <p:sp>
          <p:nvSpPr>
            <p:cNvPr id="48147" name="Line 19"/>
            <p:cNvSpPr>
              <a:spLocks noChangeShapeType="1"/>
            </p:cNvSpPr>
            <p:nvPr/>
          </p:nvSpPr>
          <p:spPr bwMode="auto">
            <a:xfrm flipV="1">
              <a:off x="4953000" y="5486400"/>
              <a:ext cx="0" cy="533400"/>
            </a:xfrm>
            <a:prstGeom prst="line">
              <a:avLst/>
            </a:prstGeom>
            <a:noFill/>
            <a:ln w="9525">
              <a:solidFill>
                <a:schemeClr val="tx1"/>
              </a:solidFill>
              <a:round/>
              <a:headEnd/>
              <a:tailEnd/>
            </a:ln>
          </p:spPr>
          <p:txBody>
            <a:bodyPr/>
            <a:lstStyle/>
            <a:p>
              <a:endParaRPr lang="en-US"/>
            </a:p>
          </p:txBody>
        </p:sp>
        <p:sp>
          <p:nvSpPr>
            <p:cNvPr id="48148" name="Line 20"/>
            <p:cNvSpPr>
              <a:spLocks noChangeShapeType="1"/>
            </p:cNvSpPr>
            <p:nvPr/>
          </p:nvSpPr>
          <p:spPr bwMode="auto">
            <a:xfrm flipV="1">
              <a:off x="5791200" y="5486400"/>
              <a:ext cx="0" cy="533400"/>
            </a:xfrm>
            <a:prstGeom prst="line">
              <a:avLst/>
            </a:prstGeom>
            <a:noFill/>
            <a:ln w="9525">
              <a:solidFill>
                <a:schemeClr val="tx1"/>
              </a:solidFill>
              <a:round/>
              <a:headEnd/>
              <a:tailEnd/>
            </a:ln>
          </p:spPr>
          <p:txBody>
            <a:bodyPr/>
            <a:lstStyle/>
            <a:p>
              <a:endParaRPr lang="en-US"/>
            </a:p>
          </p:txBody>
        </p:sp>
        <p:sp>
          <p:nvSpPr>
            <p:cNvPr id="48149" name="Line 21"/>
            <p:cNvSpPr>
              <a:spLocks noChangeShapeType="1"/>
            </p:cNvSpPr>
            <p:nvPr/>
          </p:nvSpPr>
          <p:spPr bwMode="auto">
            <a:xfrm flipV="1">
              <a:off x="6096000" y="5486400"/>
              <a:ext cx="0" cy="533400"/>
            </a:xfrm>
            <a:prstGeom prst="line">
              <a:avLst/>
            </a:prstGeom>
            <a:noFill/>
            <a:ln w="9525">
              <a:solidFill>
                <a:schemeClr val="tx1"/>
              </a:solidFill>
              <a:round/>
              <a:headEnd/>
              <a:tailEnd/>
            </a:ln>
          </p:spPr>
          <p:txBody>
            <a:bodyPr/>
            <a:lstStyle/>
            <a:p>
              <a:endParaRPr lang="en-US"/>
            </a:p>
          </p:txBody>
        </p:sp>
        <p:sp>
          <p:nvSpPr>
            <p:cNvPr id="48150" name="Line 22"/>
            <p:cNvSpPr>
              <a:spLocks noChangeShapeType="1"/>
            </p:cNvSpPr>
            <p:nvPr/>
          </p:nvSpPr>
          <p:spPr bwMode="auto">
            <a:xfrm flipV="1">
              <a:off x="4343400" y="5486400"/>
              <a:ext cx="0" cy="533400"/>
            </a:xfrm>
            <a:prstGeom prst="line">
              <a:avLst/>
            </a:prstGeom>
            <a:noFill/>
            <a:ln w="9525">
              <a:solidFill>
                <a:schemeClr val="tx1"/>
              </a:solidFill>
              <a:round/>
              <a:headEnd/>
              <a:tailEnd/>
            </a:ln>
          </p:spPr>
          <p:txBody>
            <a:bodyPr/>
            <a:lstStyle/>
            <a:p>
              <a:endParaRPr lang="en-US"/>
            </a:p>
          </p:txBody>
        </p:sp>
        <p:sp>
          <p:nvSpPr>
            <p:cNvPr id="48151" name="Line 23"/>
            <p:cNvSpPr>
              <a:spLocks noChangeShapeType="1"/>
            </p:cNvSpPr>
            <p:nvPr/>
          </p:nvSpPr>
          <p:spPr bwMode="auto">
            <a:xfrm flipV="1">
              <a:off x="2209800" y="5486400"/>
              <a:ext cx="0" cy="533400"/>
            </a:xfrm>
            <a:prstGeom prst="line">
              <a:avLst/>
            </a:prstGeom>
            <a:noFill/>
            <a:ln w="9525">
              <a:solidFill>
                <a:schemeClr val="tx1"/>
              </a:solidFill>
              <a:round/>
              <a:headEnd/>
              <a:tailEnd/>
            </a:ln>
          </p:spPr>
          <p:txBody>
            <a:bodyPr/>
            <a:lstStyle/>
            <a:p>
              <a:endParaRPr lang="en-US"/>
            </a:p>
          </p:txBody>
        </p:sp>
        <p:sp>
          <p:nvSpPr>
            <p:cNvPr id="48152" name="Line 24"/>
            <p:cNvSpPr>
              <a:spLocks noChangeShapeType="1"/>
            </p:cNvSpPr>
            <p:nvPr/>
          </p:nvSpPr>
          <p:spPr bwMode="auto">
            <a:xfrm flipV="1">
              <a:off x="2819400" y="5486400"/>
              <a:ext cx="0" cy="533400"/>
            </a:xfrm>
            <a:prstGeom prst="line">
              <a:avLst/>
            </a:prstGeom>
            <a:noFill/>
            <a:ln w="9525">
              <a:solidFill>
                <a:schemeClr val="tx1"/>
              </a:solidFill>
              <a:round/>
              <a:headEnd/>
              <a:tailEnd/>
            </a:ln>
          </p:spPr>
          <p:txBody>
            <a:bodyPr/>
            <a:lstStyle/>
            <a:p>
              <a:endParaRPr lang="en-US"/>
            </a:p>
          </p:txBody>
        </p:sp>
        <p:sp>
          <p:nvSpPr>
            <p:cNvPr id="48153" name="Line 25"/>
            <p:cNvSpPr>
              <a:spLocks noChangeShapeType="1"/>
            </p:cNvSpPr>
            <p:nvPr/>
          </p:nvSpPr>
          <p:spPr bwMode="auto">
            <a:xfrm>
              <a:off x="1219200" y="4572000"/>
              <a:ext cx="990600" cy="0"/>
            </a:xfrm>
            <a:prstGeom prst="line">
              <a:avLst/>
            </a:prstGeom>
            <a:noFill/>
            <a:ln w="9525">
              <a:solidFill>
                <a:schemeClr val="tx1"/>
              </a:solidFill>
              <a:round/>
              <a:headEnd/>
              <a:tailEnd/>
            </a:ln>
          </p:spPr>
          <p:txBody>
            <a:bodyPr/>
            <a:lstStyle/>
            <a:p>
              <a:endParaRPr lang="en-US"/>
            </a:p>
          </p:txBody>
        </p:sp>
        <p:sp>
          <p:nvSpPr>
            <p:cNvPr id="48154" name="Line 26"/>
            <p:cNvSpPr>
              <a:spLocks noChangeShapeType="1"/>
            </p:cNvSpPr>
            <p:nvPr/>
          </p:nvSpPr>
          <p:spPr bwMode="auto">
            <a:xfrm>
              <a:off x="2209800" y="4191000"/>
              <a:ext cx="0" cy="914400"/>
            </a:xfrm>
            <a:prstGeom prst="line">
              <a:avLst/>
            </a:prstGeom>
            <a:noFill/>
            <a:ln w="9525">
              <a:solidFill>
                <a:schemeClr val="tx1"/>
              </a:solidFill>
              <a:round/>
              <a:headEnd/>
              <a:tailEnd/>
            </a:ln>
          </p:spPr>
          <p:txBody>
            <a:bodyPr/>
            <a:lstStyle/>
            <a:p>
              <a:endParaRPr lang="en-US"/>
            </a:p>
          </p:txBody>
        </p:sp>
        <p:sp>
          <p:nvSpPr>
            <p:cNvPr id="48155" name="Line 27"/>
            <p:cNvSpPr>
              <a:spLocks noChangeShapeType="1"/>
            </p:cNvSpPr>
            <p:nvPr/>
          </p:nvSpPr>
          <p:spPr bwMode="auto">
            <a:xfrm>
              <a:off x="2209800" y="4191000"/>
              <a:ext cx="533400" cy="0"/>
            </a:xfrm>
            <a:prstGeom prst="line">
              <a:avLst/>
            </a:prstGeom>
            <a:noFill/>
            <a:ln w="9525">
              <a:solidFill>
                <a:schemeClr val="tx1"/>
              </a:solidFill>
              <a:round/>
              <a:headEnd/>
              <a:tailEnd/>
            </a:ln>
          </p:spPr>
          <p:txBody>
            <a:bodyPr/>
            <a:lstStyle/>
            <a:p>
              <a:endParaRPr lang="en-US"/>
            </a:p>
          </p:txBody>
        </p:sp>
        <p:sp>
          <p:nvSpPr>
            <p:cNvPr id="48156" name="Line 28"/>
            <p:cNvSpPr>
              <a:spLocks noChangeShapeType="1"/>
            </p:cNvSpPr>
            <p:nvPr/>
          </p:nvSpPr>
          <p:spPr bwMode="auto">
            <a:xfrm>
              <a:off x="2209800" y="5105400"/>
              <a:ext cx="2590800" cy="0"/>
            </a:xfrm>
            <a:prstGeom prst="line">
              <a:avLst/>
            </a:prstGeom>
            <a:noFill/>
            <a:ln w="9525">
              <a:solidFill>
                <a:schemeClr val="tx1"/>
              </a:solidFill>
              <a:round/>
              <a:headEnd/>
              <a:tailEnd/>
            </a:ln>
          </p:spPr>
          <p:txBody>
            <a:bodyPr/>
            <a:lstStyle/>
            <a:p>
              <a:endParaRPr lang="en-US"/>
            </a:p>
          </p:txBody>
        </p:sp>
        <p:sp>
          <p:nvSpPr>
            <p:cNvPr id="48157" name="Line 29"/>
            <p:cNvSpPr>
              <a:spLocks noChangeShapeType="1"/>
            </p:cNvSpPr>
            <p:nvPr/>
          </p:nvSpPr>
          <p:spPr bwMode="auto">
            <a:xfrm>
              <a:off x="2743200" y="3962400"/>
              <a:ext cx="0" cy="533400"/>
            </a:xfrm>
            <a:prstGeom prst="line">
              <a:avLst/>
            </a:prstGeom>
            <a:noFill/>
            <a:ln w="9525">
              <a:solidFill>
                <a:schemeClr val="tx1"/>
              </a:solidFill>
              <a:round/>
              <a:headEnd/>
              <a:tailEnd/>
            </a:ln>
          </p:spPr>
          <p:txBody>
            <a:bodyPr/>
            <a:lstStyle/>
            <a:p>
              <a:endParaRPr lang="en-US"/>
            </a:p>
          </p:txBody>
        </p:sp>
        <p:sp>
          <p:nvSpPr>
            <p:cNvPr id="48158" name="Line 30"/>
            <p:cNvSpPr>
              <a:spLocks noChangeShapeType="1"/>
            </p:cNvSpPr>
            <p:nvPr/>
          </p:nvSpPr>
          <p:spPr bwMode="auto">
            <a:xfrm>
              <a:off x="2743200" y="3962400"/>
              <a:ext cx="2590800" cy="0"/>
            </a:xfrm>
            <a:prstGeom prst="line">
              <a:avLst/>
            </a:prstGeom>
            <a:noFill/>
            <a:ln w="9525">
              <a:solidFill>
                <a:schemeClr val="tx1"/>
              </a:solidFill>
              <a:round/>
              <a:headEnd/>
              <a:tailEnd/>
            </a:ln>
          </p:spPr>
          <p:txBody>
            <a:bodyPr/>
            <a:lstStyle/>
            <a:p>
              <a:endParaRPr lang="en-US"/>
            </a:p>
          </p:txBody>
        </p:sp>
        <p:sp>
          <p:nvSpPr>
            <p:cNvPr id="48160" name="Line 32"/>
            <p:cNvSpPr>
              <a:spLocks noChangeShapeType="1"/>
            </p:cNvSpPr>
            <p:nvPr/>
          </p:nvSpPr>
          <p:spPr bwMode="auto">
            <a:xfrm>
              <a:off x="2743200" y="4495800"/>
              <a:ext cx="1905000" cy="0"/>
            </a:xfrm>
            <a:prstGeom prst="line">
              <a:avLst/>
            </a:prstGeom>
            <a:noFill/>
            <a:ln w="9525">
              <a:solidFill>
                <a:schemeClr val="tx1"/>
              </a:solidFill>
              <a:round/>
              <a:headEnd/>
              <a:tailEnd/>
            </a:ln>
          </p:spPr>
          <p:txBody>
            <a:bodyPr/>
            <a:lstStyle/>
            <a:p>
              <a:endParaRPr lang="en-US"/>
            </a:p>
          </p:txBody>
        </p:sp>
        <p:sp>
          <p:nvSpPr>
            <p:cNvPr id="48161" name="Line 33"/>
            <p:cNvSpPr>
              <a:spLocks noChangeShapeType="1"/>
            </p:cNvSpPr>
            <p:nvPr/>
          </p:nvSpPr>
          <p:spPr bwMode="auto">
            <a:xfrm>
              <a:off x="4648200" y="4343400"/>
              <a:ext cx="0" cy="304800"/>
            </a:xfrm>
            <a:prstGeom prst="line">
              <a:avLst/>
            </a:prstGeom>
            <a:noFill/>
            <a:ln w="9525">
              <a:solidFill>
                <a:schemeClr val="tx1"/>
              </a:solidFill>
              <a:round/>
              <a:headEnd/>
              <a:tailEnd/>
            </a:ln>
          </p:spPr>
          <p:txBody>
            <a:bodyPr/>
            <a:lstStyle/>
            <a:p>
              <a:endParaRPr lang="en-US"/>
            </a:p>
          </p:txBody>
        </p:sp>
        <p:sp>
          <p:nvSpPr>
            <p:cNvPr id="48162" name="Line 34"/>
            <p:cNvSpPr>
              <a:spLocks noChangeShapeType="1"/>
            </p:cNvSpPr>
            <p:nvPr/>
          </p:nvSpPr>
          <p:spPr bwMode="auto">
            <a:xfrm>
              <a:off x="4648200" y="4343400"/>
              <a:ext cx="1066800" cy="0"/>
            </a:xfrm>
            <a:prstGeom prst="line">
              <a:avLst/>
            </a:prstGeom>
            <a:noFill/>
            <a:ln w="9525">
              <a:solidFill>
                <a:schemeClr val="tx1"/>
              </a:solidFill>
              <a:round/>
              <a:headEnd/>
              <a:tailEnd/>
            </a:ln>
          </p:spPr>
          <p:txBody>
            <a:bodyPr/>
            <a:lstStyle/>
            <a:p>
              <a:endParaRPr lang="en-US"/>
            </a:p>
          </p:txBody>
        </p:sp>
        <p:sp>
          <p:nvSpPr>
            <p:cNvPr id="48163" name="Line 35"/>
            <p:cNvSpPr>
              <a:spLocks noChangeShapeType="1"/>
            </p:cNvSpPr>
            <p:nvPr/>
          </p:nvSpPr>
          <p:spPr bwMode="auto">
            <a:xfrm>
              <a:off x="5715000" y="4191000"/>
              <a:ext cx="0" cy="304800"/>
            </a:xfrm>
            <a:prstGeom prst="line">
              <a:avLst/>
            </a:prstGeom>
            <a:noFill/>
            <a:ln w="9525">
              <a:solidFill>
                <a:schemeClr val="tx1"/>
              </a:solidFill>
              <a:round/>
              <a:headEnd/>
              <a:tailEnd/>
            </a:ln>
          </p:spPr>
          <p:txBody>
            <a:bodyPr/>
            <a:lstStyle/>
            <a:p>
              <a:endParaRPr lang="en-US"/>
            </a:p>
          </p:txBody>
        </p:sp>
        <p:sp>
          <p:nvSpPr>
            <p:cNvPr id="48164" name="Line 36"/>
            <p:cNvSpPr>
              <a:spLocks noChangeShapeType="1"/>
            </p:cNvSpPr>
            <p:nvPr/>
          </p:nvSpPr>
          <p:spPr bwMode="auto">
            <a:xfrm>
              <a:off x="5715000" y="4191000"/>
              <a:ext cx="1143000" cy="0"/>
            </a:xfrm>
            <a:prstGeom prst="line">
              <a:avLst/>
            </a:prstGeom>
            <a:noFill/>
            <a:ln w="9525">
              <a:solidFill>
                <a:schemeClr val="tx1"/>
              </a:solidFill>
              <a:round/>
              <a:headEnd/>
              <a:tailEnd/>
            </a:ln>
          </p:spPr>
          <p:txBody>
            <a:bodyPr/>
            <a:lstStyle/>
            <a:p>
              <a:endParaRPr lang="en-US"/>
            </a:p>
          </p:txBody>
        </p:sp>
        <p:sp>
          <p:nvSpPr>
            <p:cNvPr id="48165" name="Line 37"/>
            <p:cNvSpPr>
              <a:spLocks noChangeShapeType="1"/>
            </p:cNvSpPr>
            <p:nvPr/>
          </p:nvSpPr>
          <p:spPr bwMode="auto">
            <a:xfrm>
              <a:off x="5715000" y="4495800"/>
              <a:ext cx="1143000" cy="0"/>
            </a:xfrm>
            <a:prstGeom prst="line">
              <a:avLst/>
            </a:prstGeom>
            <a:noFill/>
            <a:ln w="9525">
              <a:solidFill>
                <a:schemeClr val="tx1"/>
              </a:solidFill>
              <a:round/>
              <a:headEnd/>
              <a:tailEnd/>
            </a:ln>
          </p:spPr>
          <p:txBody>
            <a:bodyPr/>
            <a:lstStyle/>
            <a:p>
              <a:endParaRPr lang="en-US"/>
            </a:p>
          </p:txBody>
        </p:sp>
        <p:sp>
          <p:nvSpPr>
            <p:cNvPr id="48166" name="Line 38"/>
            <p:cNvSpPr>
              <a:spLocks noChangeShapeType="1"/>
            </p:cNvSpPr>
            <p:nvPr/>
          </p:nvSpPr>
          <p:spPr bwMode="auto">
            <a:xfrm>
              <a:off x="6858000" y="3810000"/>
              <a:ext cx="0" cy="2209800"/>
            </a:xfrm>
            <a:prstGeom prst="line">
              <a:avLst/>
            </a:prstGeom>
            <a:noFill/>
            <a:ln w="9525">
              <a:solidFill>
                <a:schemeClr val="tx1"/>
              </a:solidFill>
              <a:prstDash val="dash"/>
              <a:round/>
              <a:headEnd/>
              <a:tailEnd/>
            </a:ln>
          </p:spPr>
          <p:txBody>
            <a:bodyPr/>
            <a:lstStyle/>
            <a:p>
              <a:endParaRPr lang="en-US"/>
            </a:p>
          </p:txBody>
        </p:sp>
        <p:sp>
          <p:nvSpPr>
            <p:cNvPr id="48167" name="Line 39"/>
            <p:cNvSpPr>
              <a:spLocks noChangeShapeType="1"/>
            </p:cNvSpPr>
            <p:nvPr/>
          </p:nvSpPr>
          <p:spPr bwMode="auto">
            <a:xfrm>
              <a:off x="5334000" y="3886200"/>
              <a:ext cx="0" cy="228600"/>
            </a:xfrm>
            <a:prstGeom prst="line">
              <a:avLst/>
            </a:prstGeom>
            <a:noFill/>
            <a:ln w="9525">
              <a:solidFill>
                <a:schemeClr val="tx1"/>
              </a:solidFill>
              <a:round/>
              <a:headEnd/>
              <a:tailEnd/>
            </a:ln>
          </p:spPr>
          <p:txBody>
            <a:bodyPr/>
            <a:lstStyle/>
            <a:p>
              <a:endParaRPr lang="en-US"/>
            </a:p>
          </p:txBody>
        </p:sp>
        <p:sp>
          <p:nvSpPr>
            <p:cNvPr id="48168" name="Line 40"/>
            <p:cNvSpPr>
              <a:spLocks noChangeShapeType="1"/>
            </p:cNvSpPr>
            <p:nvPr/>
          </p:nvSpPr>
          <p:spPr bwMode="auto">
            <a:xfrm>
              <a:off x="5334000" y="3886200"/>
              <a:ext cx="762000" cy="0"/>
            </a:xfrm>
            <a:prstGeom prst="line">
              <a:avLst/>
            </a:prstGeom>
            <a:noFill/>
            <a:ln w="9525">
              <a:solidFill>
                <a:schemeClr val="tx1"/>
              </a:solidFill>
              <a:round/>
              <a:headEnd/>
              <a:tailEnd/>
            </a:ln>
          </p:spPr>
          <p:txBody>
            <a:bodyPr/>
            <a:lstStyle/>
            <a:p>
              <a:endParaRPr lang="en-US"/>
            </a:p>
          </p:txBody>
        </p:sp>
        <p:sp>
          <p:nvSpPr>
            <p:cNvPr id="48169" name="Line 41"/>
            <p:cNvSpPr>
              <a:spLocks noChangeShapeType="1"/>
            </p:cNvSpPr>
            <p:nvPr/>
          </p:nvSpPr>
          <p:spPr bwMode="auto">
            <a:xfrm>
              <a:off x="5334000" y="4114800"/>
              <a:ext cx="1524000" cy="0"/>
            </a:xfrm>
            <a:prstGeom prst="line">
              <a:avLst/>
            </a:prstGeom>
            <a:noFill/>
            <a:ln w="9525">
              <a:solidFill>
                <a:schemeClr val="tx1"/>
              </a:solidFill>
              <a:round/>
              <a:headEnd/>
              <a:tailEnd/>
            </a:ln>
          </p:spPr>
          <p:txBody>
            <a:bodyPr/>
            <a:lstStyle/>
            <a:p>
              <a:endParaRPr lang="en-US"/>
            </a:p>
          </p:txBody>
        </p:sp>
        <p:sp>
          <p:nvSpPr>
            <p:cNvPr id="48170" name="Line 42"/>
            <p:cNvSpPr>
              <a:spLocks noChangeShapeType="1"/>
            </p:cNvSpPr>
            <p:nvPr/>
          </p:nvSpPr>
          <p:spPr bwMode="auto">
            <a:xfrm>
              <a:off x="6096000" y="3733800"/>
              <a:ext cx="0" cy="304800"/>
            </a:xfrm>
            <a:prstGeom prst="line">
              <a:avLst/>
            </a:prstGeom>
            <a:noFill/>
            <a:ln w="9525">
              <a:solidFill>
                <a:schemeClr val="tx1"/>
              </a:solidFill>
              <a:round/>
              <a:headEnd/>
              <a:tailEnd/>
            </a:ln>
          </p:spPr>
          <p:txBody>
            <a:bodyPr/>
            <a:lstStyle/>
            <a:p>
              <a:endParaRPr lang="en-US"/>
            </a:p>
          </p:txBody>
        </p:sp>
        <p:sp>
          <p:nvSpPr>
            <p:cNvPr id="48171" name="Line 43"/>
            <p:cNvSpPr>
              <a:spLocks noChangeShapeType="1"/>
            </p:cNvSpPr>
            <p:nvPr/>
          </p:nvSpPr>
          <p:spPr bwMode="auto">
            <a:xfrm>
              <a:off x="6096000" y="3733800"/>
              <a:ext cx="762000" cy="0"/>
            </a:xfrm>
            <a:prstGeom prst="line">
              <a:avLst/>
            </a:prstGeom>
            <a:noFill/>
            <a:ln w="9525">
              <a:solidFill>
                <a:schemeClr val="tx1"/>
              </a:solidFill>
              <a:round/>
              <a:headEnd/>
              <a:tailEnd/>
            </a:ln>
          </p:spPr>
          <p:txBody>
            <a:bodyPr/>
            <a:lstStyle/>
            <a:p>
              <a:endParaRPr lang="en-US"/>
            </a:p>
          </p:txBody>
        </p:sp>
        <p:sp>
          <p:nvSpPr>
            <p:cNvPr id="48172" name="Line 44"/>
            <p:cNvSpPr>
              <a:spLocks noChangeShapeType="1"/>
            </p:cNvSpPr>
            <p:nvPr/>
          </p:nvSpPr>
          <p:spPr bwMode="auto">
            <a:xfrm>
              <a:off x="6096000" y="4038600"/>
              <a:ext cx="762000" cy="0"/>
            </a:xfrm>
            <a:prstGeom prst="line">
              <a:avLst/>
            </a:prstGeom>
            <a:noFill/>
            <a:ln w="9525">
              <a:solidFill>
                <a:schemeClr val="tx1"/>
              </a:solidFill>
              <a:round/>
              <a:headEnd/>
              <a:tailEnd/>
            </a:ln>
          </p:spPr>
          <p:txBody>
            <a:bodyPr/>
            <a:lstStyle/>
            <a:p>
              <a:endParaRPr lang="en-US"/>
            </a:p>
          </p:txBody>
        </p:sp>
        <p:sp>
          <p:nvSpPr>
            <p:cNvPr id="48173" name="Line 45"/>
            <p:cNvSpPr>
              <a:spLocks noChangeShapeType="1"/>
            </p:cNvSpPr>
            <p:nvPr/>
          </p:nvSpPr>
          <p:spPr bwMode="auto">
            <a:xfrm>
              <a:off x="4800600" y="4953000"/>
              <a:ext cx="0" cy="304800"/>
            </a:xfrm>
            <a:prstGeom prst="line">
              <a:avLst/>
            </a:prstGeom>
            <a:noFill/>
            <a:ln w="9525">
              <a:solidFill>
                <a:schemeClr val="tx1"/>
              </a:solidFill>
              <a:round/>
              <a:headEnd/>
              <a:tailEnd/>
            </a:ln>
          </p:spPr>
          <p:txBody>
            <a:bodyPr/>
            <a:lstStyle/>
            <a:p>
              <a:endParaRPr lang="en-US"/>
            </a:p>
          </p:txBody>
        </p:sp>
        <p:sp>
          <p:nvSpPr>
            <p:cNvPr id="48174" name="Line 46"/>
            <p:cNvSpPr>
              <a:spLocks noChangeShapeType="1"/>
            </p:cNvSpPr>
            <p:nvPr/>
          </p:nvSpPr>
          <p:spPr bwMode="auto">
            <a:xfrm>
              <a:off x="4800600" y="5257800"/>
              <a:ext cx="2057400" cy="0"/>
            </a:xfrm>
            <a:prstGeom prst="line">
              <a:avLst/>
            </a:prstGeom>
            <a:noFill/>
            <a:ln w="9525">
              <a:solidFill>
                <a:schemeClr val="tx1"/>
              </a:solidFill>
              <a:round/>
              <a:headEnd/>
              <a:tailEnd/>
            </a:ln>
          </p:spPr>
          <p:txBody>
            <a:bodyPr/>
            <a:lstStyle/>
            <a:p>
              <a:endParaRPr lang="en-US"/>
            </a:p>
          </p:txBody>
        </p:sp>
        <p:sp>
          <p:nvSpPr>
            <p:cNvPr id="48175" name="Line 47"/>
            <p:cNvSpPr>
              <a:spLocks noChangeShapeType="1"/>
            </p:cNvSpPr>
            <p:nvPr/>
          </p:nvSpPr>
          <p:spPr bwMode="auto">
            <a:xfrm>
              <a:off x="4800600" y="4953000"/>
              <a:ext cx="2057400" cy="0"/>
            </a:xfrm>
            <a:prstGeom prst="line">
              <a:avLst/>
            </a:prstGeom>
            <a:noFill/>
            <a:ln w="9525">
              <a:solidFill>
                <a:schemeClr val="tx1"/>
              </a:solidFill>
              <a:round/>
              <a:headEnd/>
              <a:tailEnd/>
            </a:ln>
          </p:spPr>
          <p:txBody>
            <a:bodyPr/>
            <a:lstStyle/>
            <a:p>
              <a:endParaRPr lang="en-US"/>
            </a:p>
          </p:txBody>
        </p:sp>
        <p:sp>
          <p:nvSpPr>
            <p:cNvPr id="48176" name="Line 48"/>
            <p:cNvSpPr>
              <a:spLocks noChangeShapeType="1"/>
            </p:cNvSpPr>
            <p:nvPr/>
          </p:nvSpPr>
          <p:spPr bwMode="auto">
            <a:xfrm>
              <a:off x="4648200" y="4648200"/>
              <a:ext cx="304800" cy="0"/>
            </a:xfrm>
            <a:prstGeom prst="line">
              <a:avLst/>
            </a:prstGeom>
            <a:noFill/>
            <a:ln w="9525">
              <a:solidFill>
                <a:schemeClr val="tx1"/>
              </a:solidFill>
              <a:round/>
              <a:headEnd/>
              <a:tailEnd/>
            </a:ln>
          </p:spPr>
          <p:txBody>
            <a:bodyPr/>
            <a:lstStyle/>
            <a:p>
              <a:endParaRPr lang="en-US"/>
            </a:p>
          </p:txBody>
        </p:sp>
        <p:sp>
          <p:nvSpPr>
            <p:cNvPr id="48177" name="Line 49"/>
            <p:cNvSpPr>
              <a:spLocks noChangeShapeType="1"/>
            </p:cNvSpPr>
            <p:nvPr/>
          </p:nvSpPr>
          <p:spPr bwMode="auto">
            <a:xfrm>
              <a:off x="4953000" y="4572000"/>
              <a:ext cx="0" cy="152400"/>
            </a:xfrm>
            <a:prstGeom prst="line">
              <a:avLst/>
            </a:prstGeom>
            <a:noFill/>
            <a:ln w="9525">
              <a:solidFill>
                <a:schemeClr val="tx1"/>
              </a:solidFill>
              <a:round/>
              <a:headEnd/>
              <a:tailEnd/>
            </a:ln>
          </p:spPr>
          <p:txBody>
            <a:bodyPr/>
            <a:lstStyle/>
            <a:p>
              <a:endParaRPr lang="en-US"/>
            </a:p>
          </p:txBody>
        </p:sp>
        <p:sp>
          <p:nvSpPr>
            <p:cNvPr id="48178" name="Line 50"/>
            <p:cNvSpPr>
              <a:spLocks noChangeShapeType="1"/>
            </p:cNvSpPr>
            <p:nvPr/>
          </p:nvSpPr>
          <p:spPr bwMode="auto">
            <a:xfrm>
              <a:off x="4953000" y="4572000"/>
              <a:ext cx="1905000" cy="0"/>
            </a:xfrm>
            <a:prstGeom prst="line">
              <a:avLst/>
            </a:prstGeom>
            <a:noFill/>
            <a:ln w="9525">
              <a:solidFill>
                <a:schemeClr val="tx1"/>
              </a:solidFill>
              <a:round/>
              <a:headEnd/>
              <a:tailEnd/>
            </a:ln>
          </p:spPr>
          <p:txBody>
            <a:bodyPr/>
            <a:lstStyle/>
            <a:p>
              <a:endParaRPr lang="en-US"/>
            </a:p>
          </p:txBody>
        </p:sp>
        <p:sp>
          <p:nvSpPr>
            <p:cNvPr id="48179" name="Line 51"/>
            <p:cNvSpPr>
              <a:spLocks noChangeShapeType="1"/>
            </p:cNvSpPr>
            <p:nvPr/>
          </p:nvSpPr>
          <p:spPr bwMode="auto">
            <a:xfrm>
              <a:off x="4953000" y="4724400"/>
              <a:ext cx="1905000" cy="0"/>
            </a:xfrm>
            <a:prstGeom prst="line">
              <a:avLst/>
            </a:prstGeom>
            <a:noFill/>
            <a:ln w="9525">
              <a:solidFill>
                <a:schemeClr val="tx1"/>
              </a:solidFill>
              <a:round/>
              <a:headEnd/>
              <a:tailEnd/>
            </a:ln>
          </p:spPr>
          <p:txBody>
            <a:bodyPr/>
            <a:lstStyle/>
            <a:p>
              <a:endParaRPr lang="en-US"/>
            </a:p>
          </p:txBody>
        </p:sp>
        <p:sp>
          <p:nvSpPr>
            <p:cNvPr id="48180" name="Text Box 52"/>
            <p:cNvSpPr txBox="1">
              <a:spLocks noChangeArrowheads="1"/>
            </p:cNvSpPr>
            <p:nvPr/>
          </p:nvSpPr>
          <p:spPr bwMode="auto">
            <a:xfrm>
              <a:off x="381000" y="5257800"/>
              <a:ext cx="1476686" cy="707886"/>
            </a:xfrm>
            <a:prstGeom prst="rect">
              <a:avLst/>
            </a:prstGeom>
            <a:noFill/>
            <a:ln w="9525">
              <a:noFill/>
              <a:miter lim="800000"/>
              <a:headEnd/>
              <a:tailEnd/>
            </a:ln>
          </p:spPr>
          <p:txBody>
            <a:bodyPr wrap="none">
              <a:spAutoFit/>
            </a:bodyPr>
            <a:lstStyle/>
            <a:p>
              <a:r>
                <a:rPr lang="en-US" sz="2000"/>
                <a:t>Coalescence</a:t>
              </a:r>
            </a:p>
            <a:p>
              <a:r>
                <a:rPr lang="en-US" sz="2000"/>
                <a:t>events</a:t>
              </a:r>
            </a:p>
          </p:txBody>
        </p:sp>
      </p:grpSp>
      <p:pic>
        <p:nvPicPr>
          <p:cNvPr id="4" name="Picture 3"/>
          <p:cNvPicPr>
            <a:picLocks noChangeAspect="1"/>
          </p:cNvPicPr>
          <p:nvPr/>
        </p:nvPicPr>
        <p:blipFill rotWithShape="1">
          <a:blip r:embed="rId2"/>
          <a:srcRect l="36179" t="15446" r="38923" b="13840"/>
          <a:stretch/>
        </p:blipFill>
        <p:spPr>
          <a:xfrm>
            <a:off x="8017086" y="843593"/>
            <a:ext cx="3239590" cy="5172893"/>
          </a:xfrm>
          <a:prstGeom prst="rect">
            <a:avLst/>
          </a:prstGeom>
        </p:spPr>
      </p:pic>
      <p:sp>
        <p:nvSpPr>
          <p:cNvPr id="5" name="TextBox 4">
            <a:extLst>
              <a:ext uri="{FF2B5EF4-FFF2-40B4-BE49-F238E27FC236}">
                <a16:creationId xmlns:a16="http://schemas.microsoft.com/office/drawing/2014/main" id="{7DA16AFD-E6FB-25B1-F394-64582799A68F}"/>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388878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2566244526"/>
              </p:ext>
            </p:extLst>
          </p:nvPr>
        </p:nvGraphicFramePr>
        <p:xfrm>
          <a:off x="807493" y="979226"/>
          <a:ext cx="5197522"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ext uri="{D42A27DB-BD31-4B8C-83A1-F6EECF244321}">
                <p14:modId xmlns:p14="http://schemas.microsoft.com/office/powerpoint/2010/main" val="3742733068"/>
              </p:ext>
            </p:extLst>
          </p:nvPr>
        </p:nvGraphicFramePr>
        <p:xfrm>
          <a:off x="807493" y="3722426"/>
          <a:ext cx="5197522"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2626422970"/>
              </p:ext>
            </p:extLst>
          </p:nvPr>
        </p:nvGraphicFramePr>
        <p:xfrm>
          <a:off x="6212006" y="979226"/>
          <a:ext cx="5193792"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368283" y="183404"/>
            <a:ext cx="3462999" cy="523220"/>
          </a:xfrm>
          <a:prstGeom prst="rect">
            <a:avLst/>
          </a:prstGeom>
          <a:noFill/>
        </p:spPr>
        <p:txBody>
          <a:bodyPr wrap="none" rtlCol="0">
            <a:spAutoFit/>
          </a:bodyPr>
          <a:lstStyle/>
          <a:p>
            <a:r>
              <a:rPr lang="en-US" sz="2800" dirty="0"/>
              <a:t>Bayesian Skyline Plots:</a:t>
            </a:r>
          </a:p>
        </p:txBody>
      </p:sp>
      <p:sp>
        <p:nvSpPr>
          <p:cNvPr id="7" name="TextBox 6"/>
          <p:cNvSpPr txBox="1"/>
          <p:nvPr/>
        </p:nvSpPr>
        <p:spPr>
          <a:xfrm>
            <a:off x="6756605" y="4032196"/>
            <a:ext cx="5045497" cy="240065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Relatively stable </a:t>
            </a:r>
            <a:r>
              <a:rPr lang="en-US" sz="2000" i="1" dirty="0"/>
              <a:t>N</a:t>
            </a:r>
            <a:r>
              <a:rPr lang="en-US" sz="2000" i="1" baseline="-25000" dirty="0"/>
              <a:t>e</a:t>
            </a:r>
            <a:r>
              <a:rPr lang="en-US" sz="2000" dirty="0"/>
              <a:t> in Africa consistent with lack of a bottleneck.</a:t>
            </a:r>
          </a:p>
          <a:p>
            <a:pPr marL="285750" indent="-285750">
              <a:spcAft>
                <a:spcPts val="600"/>
              </a:spcAft>
              <a:buFont typeface="Arial" panose="020B0604020202020204" pitchFamily="34" charset="0"/>
              <a:buChar char="•"/>
            </a:pPr>
            <a:r>
              <a:rPr lang="en-US" sz="2000" dirty="0"/>
              <a:t>Rapid expansions in Asia &amp; America (&amp; Europe) consistent with bottleneck associated with founder event.</a:t>
            </a:r>
          </a:p>
          <a:p>
            <a:pPr marL="285750" indent="-285750">
              <a:spcAft>
                <a:spcPts val="600"/>
              </a:spcAft>
              <a:buFont typeface="Arial" panose="020B0604020202020204" pitchFamily="34" charset="0"/>
              <a:buChar char="•"/>
            </a:pPr>
            <a:r>
              <a:rPr lang="en-US" sz="2000" dirty="0"/>
              <a:t>Consistent with Out of Africa hypothesis, but not multiregional hypothesis.</a:t>
            </a:r>
          </a:p>
        </p:txBody>
      </p:sp>
      <p:sp>
        <p:nvSpPr>
          <p:cNvPr id="8" name="TextBox 7"/>
          <p:cNvSpPr txBox="1"/>
          <p:nvPr/>
        </p:nvSpPr>
        <p:spPr>
          <a:xfrm>
            <a:off x="4489822" y="794560"/>
            <a:ext cx="1869103" cy="369332"/>
          </a:xfrm>
          <a:prstGeom prst="rect">
            <a:avLst/>
          </a:prstGeom>
          <a:noFill/>
        </p:spPr>
        <p:txBody>
          <a:bodyPr wrap="square" rtlCol="0">
            <a:spAutoFit/>
          </a:bodyPr>
          <a:lstStyle/>
          <a:p>
            <a:pPr marL="285750" indent="-285750">
              <a:buFont typeface="Arial" panose="020B0604020202020204" pitchFamily="34" charset="0"/>
              <a:buChar char="•"/>
            </a:pPr>
            <a:r>
              <a:rPr lang="en-US" dirty="0"/>
              <a:t>Fairly stable </a:t>
            </a:r>
            <a:r>
              <a:rPr lang="en-US" i="1" dirty="0"/>
              <a:t>N</a:t>
            </a:r>
            <a:r>
              <a:rPr lang="en-US" i="1" baseline="-25000" dirty="0"/>
              <a:t>e</a:t>
            </a:r>
          </a:p>
        </p:txBody>
      </p:sp>
      <p:sp>
        <p:nvSpPr>
          <p:cNvPr id="9" name="TextBox 8"/>
          <p:cNvSpPr txBox="1"/>
          <p:nvPr/>
        </p:nvSpPr>
        <p:spPr>
          <a:xfrm>
            <a:off x="4346201" y="4770860"/>
            <a:ext cx="2156347" cy="923330"/>
          </a:xfrm>
          <a:prstGeom prst="rect">
            <a:avLst/>
          </a:prstGeom>
          <a:noFill/>
        </p:spPr>
        <p:txBody>
          <a:bodyPr wrap="square" rtlCol="0">
            <a:spAutoFit/>
          </a:bodyPr>
          <a:lstStyle/>
          <a:p>
            <a:pPr marL="285750" indent="-285750">
              <a:buFont typeface="Arial" panose="020B0604020202020204" pitchFamily="34" charset="0"/>
              <a:buChar char="•"/>
            </a:pPr>
            <a:r>
              <a:rPr lang="en-US" dirty="0"/>
              <a:t>Rapid expansions ~40,000 YBP &amp; 20,000 YBP</a:t>
            </a:r>
            <a:endParaRPr lang="en-US" i="1" baseline="-25000" dirty="0"/>
          </a:p>
        </p:txBody>
      </p:sp>
      <p:sp>
        <p:nvSpPr>
          <p:cNvPr id="10" name="TextBox 9"/>
          <p:cNvSpPr txBox="1"/>
          <p:nvPr/>
        </p:nvSpPr>
        <p:spPr>
          <a:xfrm>
            <a:off x="9456442" y="2350826"/>
            <a:ext cx="2156347" cy="646331"/>
          </a:xfrm>
          <a:prstGeom prst="rect">
            <a:avLst/>
          </a:prstGeom>
          <a:noFill/>
        </p:spPr>
        <p:txBody>
          <a:bodyPr wrap="square" rtlCol="0">
            <a:spAutoFit/>
          </a:bodyPr>
          <a:lstStyle/>
          <a:p>
            <a:pPr marL="285750" indent="-285750">
              <a:buFont typeface="Arial" panose="020B0604020202020204" pitchFamily="34" charset="0"/>
              <a:buChar char="•"/>
            </a:pPr>
            <a:r>
              <a:rPr lang="en-US" dirty="0"/>
              <a:t>Rapid expansion ~12,000 YBP</a:t>
            </a:r>
            <a:endParaRPr lang="en-US" i="1" baseline="-25000" dirty="0"/>
          </a:p>
        </p:txBody>
      </p:sp>
      <p:sp>
        <p:nvSpPr>
          <p:cNvPr id="2" name="TextBox 1"/>
          <p:cNvSpPr txBox="1"/>
          <p:nvPr/>
        </p:nvSpPr>
        <p:spPr>
          <a:xfrm>
            <a:off x="3705731" y="224177"/>
            <a:ext cx="4574522" cy="461665"/>
          </a:xfrm>
          <a:prstGeom prst="rect">
            <a:avLst/>
          </a:prstGeom>
          <a:noFill/>
        </p:spPr>
        <p:txBody>
          <a:bodyPr wrap="none" rtlCol="0">
            <a:spAutoFit/>
          </a:bodyPr>
          <a:lstStyle/>
          <a:p>
            <a:r>
              <a:rPr lang="en-US" sz="2400" dirty="0"/>
              <a:t>Full mitochondrial genomes (Lab 7)</a:t>
            </a:r>
          </a:p>
        </p:txBody>
      </p:sp>
      <p:sp>
        <p:nvSpPr>
          <p:cNvPr id="11" name="TextBox 10">
            <a:extLst>
              <a:ext uri="{FF2B5EF4-FFF2-40B4-BE49-F238E27FC236}">
                <a16:creationId xmlns:a16="http://schemas.microsoft.com/office/drawing/2014/main" id="{559950B7-6145-9DAD-A99E-23C84906D602}"/>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30385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P spid="7" grpId="0" build="p"/>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6368" y="1478030"/>
            <a:ext cx="4572000" cy="5067204"/>
          </a:xfrm>
          <a:prstGeom prst="rect">
            <a:avLst/>
          </a:prstGeom>
        </p:spPr>
      </p:pic>
      <p:sp>
        <p:nvSpPr>
          <p:cNvPr id="5" name="TextBox 4"/>
          <p:cNvSpPr txBox="1"/>
          <p:nvPr/>
        </p:nvSpPr>
        <p:spPr>
          <a:xfrm>
            <a:off x="1641214" y="6003645"/>
            <a:ext cx="2086918" cy="338554"/>
          </a:xfrm>
          <a:prstGeom prst="rect">
            <a:avLst/>
          </a:prstGeom>
          <a:noFill/>
        </p:spPr>
        <p:txBody>
          <a:bodyPr wrap="none" rtlCol="0">
            <a:spAutoFit/>
          </a:bodyPr>
          <a:lstStyle/>
          <a:p>
            <a:r>
              <a:rPr lang="en-US" sz="1600" dirty="0"/>
              <a:t>Thompson et al. 2000. </a:t>
            </a:r>
          </a:p>
        </p:txBody>
      </p:sp>
      <p:sp>
        <p:nvSpPr>
          <p:cNvPr id="4" name="Rectangle 3"/>
          <p:cNvSpPr/>
          <p:nvPr/>
        </p:nvSpPr>
        <p:spPr>
          <a:xfrm>
            <a:off x="4380931" y="1381211"/>
            <a:ext cx="941696" cy="4531057"/>
          </a:xfrm>
          <a:prstGeom prst="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8283" y="183404"/>
            <a:ext cx="10599376" cy="1384995"/>
          </a:xfrm>
          <a:prstGeom prst="rect">
            <a:avLst/>
          </a:prstGeom>
          <a:noFill/>
        </p:spPr>
        <p:txBody>
          <a:bodyPr wrap="none" rtlCol="0">
            <a:spAutoFit/>
          </a:bodyPr>
          <a:lstStyle/>
          <a:p>
            <a:r>
              <a:rPr lang="en-US" sz="2800" dirty="0"/>
              <a:t>Y-chromosome phylogeny: paternal lineage</a:t>
            </a:r>
          </a:p>
          <a:p>
            <a:r>
              <a:rPr lang="en-US" altLang="en-US" sz="2800" dirty="0"/>
              <a:t>Is there independent evidence supporting the out-of-Africa hypothesis?</a:t>
            </a:r>
          </a:p>
          <a:p>
            <a:endParaRPr lang="en-US" sz="2800" dirty="0"/>
          </a:p>
        </p:txBody>
      </p:sp>
      <p:grpSp>
        <p:nvGrpSpPr>
          <p:cNvPr id="7" name="Group 6"/>
          <p:cNvGrpSpPr/>
          <p:nvPr/>
        </p:nvGrpSpPr>
        <p:grpSpPr>
          <a:xfrm>
            <a:off x="2059771" y="1318350"/>
            <a:ext cx="3403466" cy="1200329"/>
            <a:chOff x="230971" y="948760"/>
            <a:chExt cx="3403466" cy="1200329"/>
          </a:xfrm>
        </p:grpSpPr>
        <p:sp>
          <p:nvSpPr>
            <p:cNvPr id="8" name="TextBox 7"/>
            <p:cNvSpPr txBox="1"/>
            <p:nvPr/>
          </p:nvSpPr>
          <p:spPr>
            <a:xfrm>
              <a:off x="230971" y="948760"/>
              <a:ext cx="1668361" cy="1200329"/>
            </a:xfrm>
            <a:prstGeom prst="rect">
              <a:avLst/>
            </a:prstGeom>
            <a:noFill/>
          </p:spPr>
          <p:txBody>
            <a:bodyPr wrap="square" rtlCol="0">
              <a:spAutoFit/>
            </a:bodyPr>
            <a:lstStyle/>
            <a:p>
              <a:r>
                <a:rPr lang="en-US" dirty="0"/>
                <a:t>Y-chromosome diversity traces back to African ancestor</a:t>
              </a:r>
            </a:p>
          </p:txBody>
        </p:sp>
        <p:sp>
          <p:nvSpPr>
            <p:cNvPr id="9" name="Oval 8"/>
            <p:cNvSpPr/>
            <p:nvPr/>
          </p:nvSpPr>
          <p:spPr>
            <a:xfrm>
              <a:off x="2960804" y="1056477"/>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451557" y="1914736"/>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56B1BB82-5A48-4B16-8FF2-5A736DF59B93}"/>
              </a:ext>
            </a:extLst>
          </p:cNvPr>
          <p:cNvSpPr txBox="1"/>
          <p:nvPr/>
        </p:nvSpPr>
        <p:spPr>
          <a:xfrm>
            <a:off x="10198497" y="6342199"/>
            <a:ext cx="1842427" cy="369332"/>
          </a:xfrm>
          <a:prstGeom prst="rect">
            <a:avLst/>
          </a:prstGeom>
          <a:noFill/>
        </p:spPr>
        <p:txBody>
          <a:bodyPr wrap="none" rtlCol="0">
            <a:spAutoFit/>
          </a:bodyPr>
          <a:lstStyle/>
          <a:p>
            <a:r>
              <a:rPr lang="en-US" dirty="0"/>
              <a:t>Credit: J. L. Peters</a:t>
            </a:r>
          </a:p>
        </p:txBody>
      </p:sp>
    </p:spTree>
    <p:extLst>
      <p:ext uri="{BB962C8B-B14F-4D97-AF65-F5344CB8AC3E}">
        <p14:creationId xmlns:p14="http://schemas.microsoft.com/office/powerpoint/2010/main" val="7948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16960</TotalTime>
  <Words>2417</Words>
  <Application>Microsoft Macintosh PowerPoint</Application>
  <PresentationFormat>Widescreen</PresentationFormat>
  <Paragraphs>313</Paragraphs>
  <Slides>51</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Arial</vt:lpstr>
      <vt:lpstr>Calibri</vt:lpstr>
      <vt:lpstr>Symbol</vt:lpstr>
      <vt:lpstr>Office Theme</vt:lpstr>
      <vt:lpstr>Human Population Genetics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Wright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02.4-Mutation Part I</dc:title>
  <dc:creator>Peters, Jeffrey L.</dc:creator>
  <cp:lastModifiedBy>Kevin McCracken</cp:lastModifiedBy>
  <cp:revision>475</cp:revision>
  <dcterms:created xsi:type="dcterms:W3CDTF">2021-01-19T17:08:29Z</dcterms:created>
  <dcterms:modified xsi:type="dcterms:W3CDTF">2026-03-02T15:32:18Z</dcterms:modified>
</cp:coreProperties>
</file>