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media/image29.jpg" ContentType="image/gif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2.xml" ContentType="application/vnd.openxmlformats-officedocument.presentationml.notesSlide+xml"/>
  <Override PartName="/ppt/tags/tag34.xml" ContentType="application/vnd.openxmlformats-officedocument.presentationml.tags+xml"/>
  <Override PartName="/ppt/notesSlides/notesSlide23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4.xml" ContentType="application/vnd.openxmlformats-officedocument.presentationml.notesSlide+xml"/>
  <Override PartName="/ppt/tags/tag37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67"/>
  </p:notesMasterIdLst>
  <p:sldIdLst>
    <p:sldId id="313" r:id="rId2"/>
    <p:sldId id="358" r:id="rId3"/>
    <p:sldId id="351" r:id="rId4"/>
    <p:sldId id="329" r:id="rId5"/>
    <p:sldId id="330" r:id="rId6"/>
    <p:sldId id="367" r:id="rId7"/>
    <p:sldId id="331" r:id="rId8"/>
    <p:sldId id="333" r:id="rId9"/>
    <p:sldId id="368" r:id="rId10"/>
    <p:sldId id="369" r:id="rId11"/>
    <p:sldId id="370" r:id="rId12"/>
    <p:sldId id="328" r:id="rId13"/>
    <p:sldId id="295" r:id="rId14"/>
    <p:sldId id="361" r:id="rId15"/>
    <p:sldId id="297" r:id="rId16"/>
    <p:sldId id="307" r:id="rId17"/>
    <p:sldId id="334" r:id="rId18"/>
    <p:sldId id="377" r:id="rId19"/>
    <p:sldId id="335" r:id="rId20"/>
    <p:sldId id="362" r:id="rId21"/>
    <p:sldId id="363" r:id="rId22"/>
    <p:sldId id="348" r:id="rId23"/>
    <p:sldId id="336" r:id="rId24"/>
    <p:sldId id="365" r:id="rId25"/>
    <p:sldId id="371" r:id="rId26"/>
    <p:sldId id="364" r:id="rId27"/>
    <p:sldId id="366" r:id="rId28"/>
    <p:sldId id="298" r:id="rId29"/>
    <p:sldId id="342" r:id="rId30"/>
    <p:sldId id="300" r:id="rId31"/>
    <p:sldId id="312" r:id="rId32"/>
    <p:sldId id="343" r:id="rId33"/>
    <p:sldId id="337" r:id="rId34"/>
    <p:sldId id="338" r:id="rId35"/>
    <p:sldId id="302" r:id="rId36"/>
    <p:sldId id="372" r:id="rId37"/>
    <p:sldId id="373" r:id="rId38"/>
    <p:sldId id="341" r:id="rId39"/>
    <p:sldId id="327" r:id="rId40"/>
    <p:sldId id="340" r:id="rId41"/>
    <p:sldId id="276" r:id="rId42"/>
    <p:sldId id="352" r:id="rId43"/>
    <p:sldId id="325" r:id="rId44"/>
    <p:sldId id="326" r:id="rId45"/>
    <p:sldId id="324" r:id="rId46"/>
    <p:sldId id="339" r:id="rId47"/>
    <p:sldId id="344" r:id="rId48"/>
    <p:sldId id="374" r:id="rId49"/>
    <p:sldId id="354" r:id="rId50"/>
    <p:sldId id="353" r:id="rId51"/>
    <p:sldId id="315" r:id="rId52"/>
    <p:sldId id="316" r:id="rId53"/>
    <p:sldId id="346" r:id="rId54"/>
    <p:sldId id="345" r:id="rId55"/>
    <p:sldId id="317" r:id="rId56"/>
    <p:sldId id="350" r:id="rId57"/>
    <p:sldId id="318" r:id="rId58"/>
    <p:sldId id="319" r:id="rId59"/>
    <p:sldId id="376" r:id="rId60"/>
    <p:sldId id="349" r:id="rId61"/>
    <p:sldId id="332" r:id="rId62"/>
    <p:sldId id="321" r:id="rId63"/>
    <p:sldId id="375" r:id="rId64"/>
    <p:sldId id="322" r:id="rId65"/>
    <p:sldId id="378" r:id="rId66"/>
  </p:sldIdLst>
  <p:sldSz cx="9144000" cy="6858000" type="screen4x3"/>
  <p:notesSz cx="6858000" cy="9144000"/>
  <p:custDataLst>
    <p:tags r:id="rId6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 autoAdjust="0"/>
    <p:restoredTop sz="94660"/>
  </p:normalViewPr>
  <p:slideViewPr>
    <p:cSldViewPr>
      <p:cViewPr varScale="1">
        <p:scale>
          <a:sx n="206" d="100"/>
          <a:sy n="206" d="100"/>
        </p:scale>
        <p:origin x="19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7F18E-8C50-44A9-A799-4010C525FD56}" type="datetimeFigureOut">
              <a:rPr lang="en-US" smtClean="0"/>
              <a:t>4/7/26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37197-D951-42A6-B81A-617D93312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1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Contrast weather and climate. Use map of weather right now in Alaska etc., and climate in the longer term.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16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21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5544371-FAB7-43D9-9145-FCB2B1ACB5EB}" type="slidenum">
              <a:rPr lang="en-US" altLang="en-US" smtClean="0">
                <a:latin typeface="Arial" charset="0"/>
              </a:rPr>
              <a:pPr/>
              <a:t>35</a:t>
            </a:fld>
            <a:endParaRPr lang="en-US" altLang="en-US"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Figure 50.26 </a:t>
            </a:r>
          </a:p>
          <a:p>
            <a:r>
              <a:rPr lang="en-US" altLang="en-US" dirty="0"/>
              <a:t>Mountain Ranges Create Rain Shadows.</a:t>
            </a:r>
          </a:p>
          <a:p>
            <a:r>
              <a:rPr lang="en-US" altLang="en-US" dirty="0"/>
              <a:t>Ask: where do we see this </a:t>
            </a:r>
            <a:r>
              <a:rPr lang="en-US" altLang="en-US"/>
              <a:t>in</a:t>
            </a:r>
            <a:r>
              <a:rPr lang="en-US" altLang="en-US" baseline="0"/>
              <a:t> Alaska?</a:t>
            </a: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book</a:t>
            </a:r>
            <a:r>
              <a:rPr lang="en-US" baseline="0" dirty="0"/>
              <a:t> figure with enzyme activities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05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book</a:t>
            </a:r>
            <a:r>
              <a:rPr lang="en-US" baseline="0" dirty="0"/>
              <a:t> figure with enzyme activities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2EF3A-8821-4853-8B60-52BA4F621D0A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347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7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Obviously an important question is: why is climate so different across the globe?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36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5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on figure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66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on figure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21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875EA72-2E03-4B9A-A8A1-767DB36C959B}" type="slidenum">
              <a:rPr lang="en-US" altLang="en-US" smtClean="0">
                <a:latin typeface="Arial" charset="0"/>
              </a:rPr>
              <a:pPr/>
              <a:t>13</a:t>
            </a:fld>
            <a:endParaRPr lang="en-US" altLang="en-US"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Figure 50.24 </a:t>
            </a:r>
          </a:p>
          <a:p>
            <a:r>
              <a:rPr lang="en-US" altLang="en-US"/>
              <a:t>Solar Radiation per Unit Area Declines with Increasing Latitude.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on figure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81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12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other picture of plankton dropping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89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other picture of plankton dropping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02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17210-ACF0-45E7-9029-718FB998D455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637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For a question, add a nutrient</a:t>
            </a:r>
            <a:r>
              <a:rPr lang="en-US" altLang="en-US" baseline="0" dirty="0"/>
              <a:t> limitation one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1285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19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436FB17-117E-4277-9363-9C41CBA40EF9}" type="slidenum">
              <a:rPr lang="en-US" altLang="en-US" smtClean="0">
                <a:latin typeface="Arial" charset="0"/>
              </a:rPr>
              <a:pPr/>
              <a:t>15</a:t>
            </a:fld>
            <a:endParaRPr lang="en-US" altLang="en-US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Figure 50.25 </a:t>
            </a:r>
          </a:p>
          <a:p>
            <a:r>
              <a:rPr lang="en-US" altLang="en-US"/>
              <a:t>Earth’s Orbit and Tilt Create Seasons at High Latitudes.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DEFA216-34F0-490C-A620-881D22181838}" type="slidenum">
              <a:rPr lang="en-US" altLang="en-US" smtClean="0">
                <a:latin typeface="Arial" charset="0"/>
              </a:rPr>
              <a:pPr/>
              <a:t>16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DEFA216-34F0-490C-A620-881D22181838}" type="slidenum">
              <a:rPr lang="en-US" altLang="en-US" smtClean="0">
                <a:latin typeface="Arial" charset="0"/>
              </a:rPr>
              <a:pPr/>
              <a:t>17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161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DEFA216-34F0-490C-A620-881D22181838}" type="slidenum">
              <a:rPr lang="en-US" altLang="en-US" smtClean="0">
                <a:latin typeface="Arial" charset="0"/>
              </a:rPr>
              <a:pPr/>
              <a:t>19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61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D9F84ECD-1B6E-40E9-BB2F-EB995472D296}" type="slidenum">
              <a:rPr lang="en-US" altLang="en-US" smtClean="0">
                <a:latin typeface="Arial" charset="0"/>
              </a:rPr>
              <a:pPr/>
              <a:t>28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E215EFC-0E4E-4C59-AE3A-2DFF47E8D004}" type="slidenum">
              <a:rPr lang="en-US" altLang="en-US" smtClean="0">
                <a:latin typeface="Arial" charset="0"/>
              </a:rPr>
              <a:pPr/>
              <a:t>30</a:t>
            </a:fld>
            <a:endParaRPr lang="en-US" altLang="en-US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Figure 50.23 </a:t>
            </a:r>
          </a:p>
          <a:p>
            <a:r>
              <a:rPr lang="en-US" altLang="en-US"/>
              <a:t>Global Air Circulation Patterns Affect Rainfall.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75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16E330B-13E1-4AB9-A081-F06D7D2E4C45}" type="datetime1">
              <a:rPr lang="en-US" smtClean="0"/>
              <a:t>4/7/26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24567-361F-48E9-9A07-0A559AFB7643}" type="datetime1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84BB-4E5B-49C5-8548-08DE50B423EF}" type="datetime1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03792-4959-4D5E-9BB1-713E69E87176}" type="datetime1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43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B11C4-02D2-4891-BF4F-1B6B3A354892}" type="datetime1">
              <a:rPr lang="en-US" smtClean="0"/>
              <a:t>4/7/26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F7178-C4E6-4A04-AAAC-68F93395D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75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C46D5-0CF8-4470-8B7B-EFED807A14BB}" type="datetime1">
              <a:rPr lang="en-US" smtClean="0"/>
              <a:t>4/7/26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A8107-D0BC-40D6-ABB8-AFC940866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49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1F7251F-544E-49D9-9896-24C55BCDD4B4}" type="datetime1">
              <a:rPr lang="en-US" altLang="en-US" smtClean="0"/>
              <a:t>4/7/26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2F8711C-0C5A-47F4-AB9C-2775716CEB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5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FE06-766E-4E43-8F2F-937511055AEF}" type="datetime1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A638DCDA-A053-42A4-BDC8-D51622563B0E}" type="datetime1">
              <a:rPr lang="en-US" smtClean="0"/>
              <a:t>4/7/26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E5AF-5E5F-4466-813C-5E23499BA185}" type="datetime1">
              <a:rPr lang="en-US" smtClean="0"/>
              <a:t>4/7/26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1A92-ED38-4AEF-87A2-85DA2BB0F111}" type="datetime1">
              <a:rPr lang="en-US" smtClean="0"/>
              <a:t>4/7/26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C787-6B81-4F07-8B5B-EFF33032C3A8}" type="datetime1">
              <a:rPr lang="en-US" smtClean="0"/>
              <a:t>4/7/26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7FC86-3F39-436D-9ADE-F8D36C42C796}" type="datetime1">
              <a:rPr lang="en-US" smtClean="0"/>
              <a:t>4/7/26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47A8-C7A3-4A07-A438-7E794A5F4970}" type="datetime1">
              <a:rPr lang="en-US" smtClean="0"/>
              <a:t>4/7/26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DB8B-F6A2-490A-8BB6-70BF5F282B6E}" type="datetime1">
              <a:rPr lang="en-US" smtClean="0"/>
              <a:t>4/7/26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89E89D9-AB7B-4675-9260-BE382CB6CAF3}" type="datetime1">
              <a:rPr lang="en-US" smtClean="0"/>
              <a:t>4/7/26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4" r:id="rId13"/>
    <p:sldLayoutId id="2147484035" r:id="rId14"/>
    <p:sldLayoutId id="2147484036" r:id="rId15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5.xml"/><Relationship Id="rId4" Type="http://schemas.openxmlformats.org/officeDocument/2006/relationships/image" Target="../media/image7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5" Type="http://schemas.openxmlformats.org/officeDocument/2006/relationships/image" Target="../media/image85.png"/><Relationship Id="rId4" Type="http://schemas.openxmlformats.org/officeDocument/2006/relationships/image" Target="../media/image84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2.gi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9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Relationship Id="rId4" Type="http://schemas.openxmlformats.org/officeDocument/2006/relationships/image" Target="../media/image9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96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10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paper/%22Evolution-of-Darwin's-Finches%22-Grant-Grant/938d01a6be06ea073f300f89c9aca5ae830600b1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5334000"/>
            <a:ext cx="6858000" cy="99060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Climates and Biomes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AEB578-C187-3D43-B807-5EDA0D6CF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5247933" cy="44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1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4"/>
    </mc:Choice>
    <mc:Fallback xmlns="">
      <p:transition spd="slow" advTm="103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45F9D8-3554-4B41-91E0-DBAD294FC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5936180" cy="396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12739C-149F-464E-BC56-82128A7FE4A7}"/>
              </a:ext>
            </a:extLst>
          </p:cNvPr>
          <p:cNvSpPr txBox="1"/>
          <p:nvPr/>
        </p:nvSpPr>
        <p:spPr>
          <a:xfrm>
            <a:off x="457200" y="4543306"/>
            <a:ext cx="312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Slope of the Andes - Peru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93AAEB-0890-C248-84FA-CA6F2B89C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57400"/>
            <a:ext cx="2370971" cy="33222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01555B-F8CF-ED47-A6CF-89F1675D27F8}"/>
              </a:ext>
            </a:extLst>
          </p:cNvPr>
          <p:cNvSpPr txBox="1"/>
          <p:nvPr/>
        </p:nvSpPr>
        <p:spPr>
          <a:xfrm>
            <a:off x="6019800" y="5486400"/>
            <a:ext cx="170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Atacama Desert</a:t>
            </a:r>
          </a:p>
        </p:txBody>
      </p:sp>
    </p:spTree>
    <p:extLst>
      <p:ext uri="{BB962C8B-B14F-4D97-AF65-F5344CB8AC3E}">
        <p14:creationId xmlns:p14="http://schemas.microsoft.com/office/powerpoint/2010/main" val="2214896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C7B406-C790-714F-B1A7-9339BE776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61554"/>
            <a:ext cx="3265104" cy="2447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3AF2FE-BE24-0B4E-BE75-4172F86C7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629" y="1756740"/>
            <a:ext cx="4351293" cy="2447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DD0860-7846-434C-98E0-324D3AE63E70}"/>
              </a:ext>
            </a:extLst>
          </p:cNvPr>
          <p:cNvSpPr txBox="1"/>
          <p:nvPr/>
        </p:nvSpPr>
        <p:spPr>
          <a:xfrm>
            <a:off x="1371600" y="4267200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Coastal Flooding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B157B0-3149-0549-AEE1-E3E3AC76C0C6}"/>
              </a:ext>
            </a:extLst>
          </p:cNvPr>
          <p:cNvSpPr txBox="1"/>
          <p:nvPr/>
        </p:nvSpPr>
        <p:spPr>
          <a:xfrm>
            <a:off x="5370300" y="4267200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Town Near Machu Picchu</a:t>
            </a:r>
          </a:p>
        </p:txBody>
      </p:sp>
    </p:spTree>
    <p:extLst>
      <p:ext uri="{BB962C8B-B14F-4D97-AF65-F5344CB8AC3E}">
        <p14:creationId xmlns:p14="http://schemas.microsoft.com/office/powerpoint/2010/main" val="1488724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drives climate on a </a:t>
            </a:r>
            <a:r>
              <a:rPr lang="en-US" sz="26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</a:t>
            </a:r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scale?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will examine 4 main variables: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u="sng" dirty="0"/>
              <a:t>Average</a:t>
            </a:r>
            <a:r>
              <a:rPr lang="en-US" dirty="0"/>
              <a:t> temperature</a:t>
            </a:r>
          </a:p>
          <a:p>
            <a:r>
              <a:rPr lang="en-US" dirty="0"/>
              <a:t>Temperature </a:t>
            </a:r>
            <a:r>
              <a:rPr lang="en-US" u="sng" dirty="0"/>
              <a:t>variation</a:t>
            </a:r>
            <a:r>
              <a:rPr lang="en-US" dirty="0"/>
              <a:t> on an annual basis</a:t>
            </a:r>
          </a:p>
          <a:p>
            <a:r>
              <a:rPr lang="en-US" u="sng" dirty="0"/>
              <a:t>Average</a:t>
            </a:r>
            <a:r>
              <a:rPr lang="en-US" dirty="0"/>
              <a:t> precipitation</a:t>
            </a:r>
          </a:p>
          <a:p>
            <a:r>
              <a:rPr lang="en-US" dirty="0"/>
              <a:t>Precipitation </a:t>
            </a:r>
            <a:r>
              <a:rPr lang="en-US" u="sng" dirty="0"/>
              <a:t>variation</a:t>
            </a:r>
            <a:r>
              <a:rPr lang="en-US" dirty="0"/>
              <a:t> on an annual basis</a:t>
            </a:r>
          </a:p>
          <a:p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774862D-DE42-6149-ABA2-CBFAE11F8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24519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4"/>
    </mc:Choice>
    <mc:Fallback xmlns="">
      <p:transition spd="slow" advTm="2267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3" descr="50_24_solar_radiation-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11" y="1609344"/>
            <a:ext cx="6127050" cy="49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723900" y="1464793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North Pole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324600" y="2579707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Low angle of</a:t>
            </a:r>
          </a:p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incoming sunlight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400800" y="3693961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Moderate angle of</a:t>
            </a:r>
          </a:p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incoming sunlight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6331306" y="5078413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Sunlight directly</a:t>
            </a:r>
          </a:p>
          <a:p>
            <a:r>
              <a:rPr lang="en-US" altLang="en-US" sz="2000" dirty="0">
                <a:solidFill>
                  <a:srgbClr val="002060"/>
                </a:solidFill>
                <a:latin typeface="Arial" charset="0"/>
                <a:ea typeface="Geneva" pitchFamily="84" charset="0"/>
                <a:cs typeface="Geneva" pitchFamily="84" charset="0"/>
              </a:rPr>
              <a:t>overhead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3536950" y="71755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0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Small amount of</a:t>
            </a:r>
          </a:p>
          <a:p>
            <a:r>
              <a:rPr lang="en-US" altLang="en-US" sz="20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sunlight per unit area</a:t>
            </a: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3478213" y="776288"/>
            <a:ext cx="0" cy="52546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5265738" y="5389563"/>
            <a:ext cx="0" cy="52546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7" name="Arc 11"/>
          <p:cNvSpPr>
            <a:spLocks/>
          </p:cNvSpPr>
          <p:nvPr/>
        </p:nvSpPr>
        <p:spPr bwMode="auto">
          <a:xfrm rot="11469025" flipV="1">
            <a:off x="2835275" y="1033463"/>
            <a:ext cx="1157288" cy="936625"/>
          </a:xfrm>
          <a:custGeom>
            <a:avLst/>
            <a:gdLst>
              <a:gd name="T0" fmla="*/ 2147483647 w 21600"/>
              <a:gd name="T1" fmla="*/ 0 h 21023"/>
              <a:gd name="T2" fmla="*/ 2147483647 w 21600"/>
              <a:gd name="T3" fmla="*/ 2147483647 h 21023"/>
              <a:gd name="T4" fmla="*/ 0 w 21600"/>
              <a:gd name="T5" fmla="*/ 2147483647 h 2102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023" fill="none" extrusionOk="0">
                <a:moveTo>
                  <a:pt x="11651" y="-1"/>
                </a:moveTo>
                <a:cubicBezTo>
                  <a:pt x="17850" y="3970"/>
                  <a:pt x="21600" y="10825"/>
                  <a:pt x="21600" y="18188"/>
                </a:cubicBezTo>
                <a:cubicBezTo>
                  <a:pt x="21600" y="19136"/>
                  <a:pt x="21537" y="20083"/>
                  <a:pt x="21413" y="21023"/>
                </a:cubicBezTo>
              </a:path>
              <a:path w="21600" h="21023" stroke="0" extrusionOk="0">
                <a:moveTo>
                  <a:pt x="11651" y="-1"/>
                </a:moveTo>
                <a:cubicBezTo>
                  <a:pt x="17850" y="3970"/>
                  <a:pt x="21600" y="10825"/>
                  <a:pt x="21600" y="18188"/>
                </a:cubicBezTo>
                <a:cubicBezTo>
                  <a:pt x="21600" y="19136"/>
                  <a:pt x="21537" y="20083"/>
                  <a:pt x="21413" y="21023"/>
                </a:cubicBezTo>
                <a:lnTo>
                  <a:pt x="0" y="18188"/>
                </a:lnTo>
                <a:lnTo>
                  <a:pt x="11651" y="-1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Arc 12"/>
          <p:cNvSpPr>
            <a:spLocks/>
          </p:cNvSpPr>
          <p:nvPr/>
        </p:nvSpPr>
        <p:spPr bwMode="auto">
          <a:xfrm rot="8799350">
            <a:off x="4664075" y="4772025"/>
            <a:ext cx="846138" cy="909638"/>
          </a:xfrm>
          <a:custGeom>
            <a:avLst/>
            <a:gdLst>
              <a:gd name="T0" fmla="*/ 2147483647 w 21600"/>
              <a:gd name="T1" fmla="*/ 0 h 25039"/>
              <a:gd name="T2" fmla="*/ 2147483647 w 21600"/>
              <a:gd name="T3" fmla="*/ 2147483647 h 25039"/>
              <a:gd name="T4" fmla="*/ 0 w 21600"/>
              <a:gd name="T5" fmla="*/ 2147483647 h 250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5039" fill="none" extrusionOk="0">
                <a:moveTo>
                  <a:pt x="12840" y="-1"/>
                </a:moveTo>
                <a:cubicBezTo>
                  <a:pt x="18349" y="4072"/>
                  <a:pt x="21600" y="10517"/>
                  <a:pt x="21600" y="17369"/>
                </a:cubicBezTo>
                <a:cubicBezTo>
                  <a:pt x="21600" y="19989"/>
                  <a:pt x="21122" y="22588"/>
                  <a:pt x="20192" y="25039"/>
                </a:cubicBezTo>
              </a:path>
              <a:path w="21600" h="25039" stroke="0" extrusionOk="0">
                <a:moveTo>
                  <a:pt x="12840" y="-1"/>
                </a:moveTo>
                <a:cubicBezTo>
                  <a:pt x="18349" y="4072"/>
                  <a:pt x="21600" y="10517"/>
                  <a:pt x="21600" y="17369"/>
                </a:cubicBezTo>
                <a:cubicBezTo>
                  <a:pt x="21600" y="19989"/>
                  <a:pt x="21122" y="22588"/>
                  <a:pt x="20192" y="25039"/>
                </a:cubicBezTo>
                <a:lnTo>
                  <a:pt x="0" y="17369"/>
                </a:lnTo>
                <a:lnTo>
                  <a:pt x="12840" y="-1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TextBox 1"/>
          <p:cNvSpPr txBox="1">
            <a:spLocks noChangeArrowheads="1"/>
          </p:cNvSpPr>
          <p:nvPr/>
        </p:nvSpPr>
        <p:spPr bwMode="auto">
          <a:xfrm>
            <a:off x="533400" y="388203"/>
            <a:ext cx="83613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200" dirty="0"/>
              <a:t>Driver 1: Angle of incidence drives total solar radiation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8A87081F-A6A3-2441-AED8-0823F1B4C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" y="6125528"/>
            <a:ext cx="1981200" cy="503872"/>
          </a:xfrm>
          <a:solidFill>
            <a:schemeClr val="bg1"/>
          </a:solidFill>
        </p:spPr>
        <p:txBody>
          <a:bodyPr anchor="b"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10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17"/>
    </mc:Choice>
    <mc:Fallback xmlns="">
      <p:transition spd="slow" advTm="45317"/>
    </mc:Fallback>
  </mc:AlternateContent>
  <p:extLst>
    <p:ext uri="{3A86A75C-4F4B-4683-9AE1-C65F6400EC91}">
      <p14:laserTraceLst xmlns:p14="http://schemas.microsoft.com/office/powerpoint/2010/main">
        <p14:tracePtLst>
          <p14:tracePt t="4594" x="450850" y="5245100"/>
          <p14:tracePt t="7661" x="552450" y="5245100"/>
          <p14:tracePt t="7667" x="692150" y="5257800"/>
          <p14:tracePt t="7674" x="889000" y="5283200"/>
          <p14:tracePt t="7689" x="1320800" y="5378450"/>
          <p14:tracePt t="7706" x="1746250" y="5461000"/>
          <p14:tracePt t="7724" x="2311400" y="5607050"/>
          <p14:tracePt t="7739" x="2647950" y="5695950"/>
          <p14:tracePt t="7756" x="2908300" y="5740400"/>
          <p14:tracePt t="7773" x="3232150" y="5810250"/>
          <p14:tracePt t="7789" x="3371850" y="5829300"/>
          <p14:tracePt t="7806" x="3448050" y="5842000"/>
          <p14:tracePt t="7823" x="3467100" y="5861050"/>
          <p14:tracePt t="7840" x="3473450" y="5861050"/>
          <p14:tracePt t="8065" x="3536950" y="5848350"/>
          <p14:tracePt t="8071" x="3625850" y="5829300"/>
          <p14:tracePt t="8078" x="3721100" y="5810250"/>
          <p14:tracePt t="8090" x="3797300" y="5791200"/>
          <p14:tracePt t="8107" x="3987800" y="5721350"/>
          <p14:tracePt t="8123" x="4051300" y="5702300"/>
          <p14:tracePt t="8141" x="4102100" y="5664200"/>
          <p14:tracePt t="8157" x="4114800" y="5651500"/>
          <p14:tracePt t="8174" x="4127500" y="5645150"/>
          <p14:tracePt t="8191" x="4184650" y="5511800"/>
          <p14:tracePt t="8207" x="4197350" y="5473700"/>
          <p14:tracePt t="8224" x="4203700" y="5448300"/>
          <p14:tracePt t="8240" x="4216400" y="5397500"/>
          <p14:tracePt t="8257" x="4216400" y="5353050"/>
          <p14:tracePt t="8274" x="4216400" y="5327650"/>
          <p14:tracePt t="8290" x="4216400" y="5283200"/>
          <p14:tracePt t="8307" x="4235450" y="5238750"/>
          <p14:tracePt t="8324" x="4235450" y="5194300"/>
          <p14:tracePt t="8340" x="4254500" y="5130800"/>
          <p14:tracePt t="8357" x="4260850" y="5099050"/>
          <p14:tracePt t="8375" x="4260850" y="5073650"/>
          <p14:tracePt t="8391" x="4260850" y="5067300"/>
          <p14:tracePt t="8407" x="4260850" y="5054600"/>
          <p14:tracePt t="8425" x="4260850" y="5029200"/>
          <p14:tracePt t="8440" x="4260850" y="5022850"/>
          <p14:tracePt t="8457" x="4248150" y="5010150"/>
          <p14:tracePt t="8474" x="4229100" y="4984750"/>
          <p14:tracePt t="8491" x="4216400" y="4978400"/>
          <p14:tracePt t="8507" x="4210050" y="4978400"/>
          <p14:tracePt t="8524" x="4184650" y="4978400"/>
          <p14:tracePt t="8541" x="4171950" y="4978400"/>
          <p14:tracePt t="8557" x="4165600" y="4978400"/>
          <p14:tracePt t="8574" x="4146550" y="5010150"/>
          <p14:tracePt t="8591" x="4127500" y="5041900"/>
          <p14:tracePt t="8608" x="4102100" y="5143500"/>
          <p14:tracePt t="8624" x="4089400" y="5200650"/>
          <p14:tracePt t="8641" x="4070350" y="5251450"/>
          <p14:tracePt t="8645" x="4057650" y="5264150"/>
          <p14:tracePt t="8658" x="4057650" y="5289550"/>
          <p14:tracePt t="8674" x="4057650" y="5302250"/>
          <p14:tracePt t="8691" x="4057650" y="5314950"/>
          <p14:tracePt t="8708" x="4057650" y="5346700"/>
          <p14:tracePt t="8724" x="4057650" y="5359400"/>
          <p14:tracePt t="8741" x="4057650" y="5384800"/>
          <p14:tracePt t="8758" x="4057650" y="5403850"/>
          <p14:tracePt t="8774" x="4057650" y="5429250"/>
          <p14:tracePt t="8791" x="4057650" y="5454650"/>
          <p14:tracePt t="8808" x="4076700" y="5505450"/>
          <p14:tracePt t="8824" x="4089400" y="5537200"/>
          <p14:tracePt t="8842" x="4108450" y="5575300"/>
          <p14:tracePt t="8858" x="4121150" y="5588000"/>
          <p14:tracePt t="8875" x="4133850" y="5607050"/>
          <p14:tracePt t="8892" x="4133850" y="5619750"/>
          <p14:tracePt t="8928" x="4140200" y="5619750"/>
          <p14:tracePt t="8941" x="4159250" y="5607050"/>
          <p14:tracePt t="8958" x="4197350" y="5556250"/>
          <p14:tracePt t="8975" x="4210050" y="5511800"/>
          <p14:tracePt t="8992" x="4222750" y="5505450"/>
          <p14:tracePt t="9008" x="4248150" y="5429250"/>
          <p14:tracePt t="9025" x="4273550" y="5391150"/>
          <p14:tracePt t="9042" x="4273550" y="5372100"/>
          <p14:tracePt t="9058" x="4273550" y="5340350"/>
          <p14:tracePt t="9076" x="4248150" y="5295900"/>
          <p14:tracePt t="9092" x="4235450" y="5270500"/>
          <p14:tracePt t="9109" x="4229100" y="5251450"/>
          <p14:tracePt t="9125" x="4210050" y="5232400"/>
          <p14:tracePt t="9142" x="4191000" y="5226050"/>
          <p14:tracePt t="9158" x="4184650" y="5213350"/>
          <p14:tracePt t="9175" x="4171950" y="5187950"/>
          <p14:tracePt t="9192" x="4171950" y="5181600"/>
          <p14:tracePt t="9208" x="4165600" y="5168900"/>
          <p14:tracePt t="9225" x="4159250" y="5168900"/>
          <p14:tracePt t="9258" x="4140200" y="5168900"/>
          <p14:tracePt t="9292" x="4133850" y="5168900"/>
          <p14:tracePt t="9309" x="4114800" y="5175250"/>
          <p14:tracePt t="9325" x="4102100" y="5175250"/>
          <p14:tracePt t="9342" x="4102100" y="5181600"/>
          <p14:tracePt t="9359" x="4102100" y="5194300"/>
          <p14:tracePt t="9375" x="4076700" y="5232400"/>
          <p14:tracePt t="9392" x="4064000" y="5283200"/>
          <p14:tracePt t="9409" x="4064000" y="5346700"/>
          <p14:tracePt t="9425" x="4064000" y="5384800"/>
          <p14:tracePt t="9442" x="4064000" y="5416550"/>
          <p14:tracePt t="9459" x="4064000" y="5429250"/>
          <p14:tracePt t="9475" x="4064000" y="5448300"/>
          <p14:tracePt t="9493" x="4064000" y="5492750"/>
          <p14:tracePt t="9509" x="4064000" y="5518150"/>
          <p14:tracePt t="9526" x="4064000" y="5549900"/>
          <p14:tracePt t="9543" x="4070350" y="5568950"/>
          <p14:tracePt t="9559" x="4070350" y="5575300"/>
          <p14:tracePt t="9575" x="4076700" y="5594350"/>
          <p14:tracePt t="9592" x="4076700" y="5600700"/>
          <p14:tracePt t="9621" x="4089400" y="5600700"/>
          <p14:tracePt t="9657" x="4095750" y="5594350"/>
          <p14:tracePt t="9664" x="4108450" y="5568950"/>
          <p14:tracePt t="9676" x="4140200" y="5511800"/>
          <p14:tracePt t="9692" x="4286250" y="5207000"/>
          <p14:tracePt t="9709" x="4311650" y="5086350"/>
          <p14:tracePt t="9727" x="4330700" y="5022850"/>
          <p14:tracePt t="9743" x="4330700" y="5010150"/>
          <p14:tracePt t="9759" x="4330700" y="5003800"/>
          <p14:tracePt t="9827" x="4324350" y="5003800"/>
          <p14:tracePt t="9841" x="4318000" y="5003800"/>
          <p14:tracePt t="10528" x="4311650" y="5016500"/>
          <p14:tracePt t="10534" x="4311650" y="5035550"/>
          <p14:tracePt t="10541" x="4305300" y="5048250"/>
          <p14:tracePt t="10553" x="4298950" y="5067300"/>
          <p14:tracePt t="10570" x="4298950" y="5099050"/>
          <p14:tracePt t="10586" x="4292600" y="5118100"/>
          <p14:tracePt t="10603" x="4286250" y="5143500"/>
          <p14:tracePt t="10619" x="4273550" y="5181600"/>
          <p14:tracePt t="10636" x="4267200" y="5219700"/>
          <p14:tracePt t="10655" x="4267200" y="5245100"/>
          <p14:tracePt t="10670" x="4267200" y="5264150"/>
          <p14:tracePt t="10686" x="4254500" y="5276850"/>
          <p14:tracePt t="10703" x="4254500" y="5289550"/>
          <p14:tracePt t="10720" x="4254500" y="5302250"/>
          <p14:tracePt t="10737" x="4254500" y="5321300"/>
          <p14:tracePt t="10753" x="4254500" y="5334000"/>
          <p14:tracePt t="10770" x="4254500" y="5340350"/>
          <p14:tracePt t="11463" x="4267200" y="5340350"/>
          <p14:tracePt t="11469" x="4292600" y="5340350"/>
          <p14:tracePt t="11480" x="4343400" y="5340350"/>
          <p14:tracePt t="11497" x="4457700" y="5340350"/>
          <p14:tracePt t="11514" x="4527550" y="5340350"/>
          <p14:tracePt t="11530" x="4591050" y="5340350"/>
          <p14:tracePt t="11547" x="4699000" y="5340350"/>
          <p14:tracePt t="11563" x="4737100" y="5340350"/>
          <p14:tracePt t="11580" x="4794250" y="5346700"/>
          <p14:tracePt t="11597" x="4864100" y="5346700"/>
          <p14:tracePt t="11613" x="4895850" y="5346700"/>
          <p14:tracePt t="11631" x="4959350" y="5346700"/>
          <p14:tracePt t="11647" x="4997450" y="5346700"/>
          <p14:tracePt t="11664" x="5035550" y="5346700"/>
          <p14:tracePt t="11680" x="5086350" y="5346700"/>
          <p14:tracePt t="11697" x="5124450" y="5346700"/>
          <p14:tracePt t="11714" x="5149850" y="5346700"/>
          <p14:tracePt t="11730" x="5194300" y="5346700"/>
          <p14:tracePt t="11747" x="5219700" y="5346700"/>
          <p14:tracePt t="11764" x="5257800" y="5346700"/>
          <p14:tracePt t="11780" x="5295900" y="5346700"/>
          <p14:tracePt t="11797" x="5327650" y="5346700"/>
          <p14:tracePt t="11814" x="5353050" y="5346700"/>
          <p14:tracePt t="11830" x="5397500" y="5346700"/>
          <p14:tracePt t="11847" x="5416550" y="5346700"/>
          <p14:tracePt t="11865" x="5454650" y="5346700"/>
          <p14:tracePt t="11881" x="5467350" y="5346700"/>
          <p14:tracePt t="11897" x="5492750" y="5346700"/>
          <p14:tracePt t="11914" x="5511800" y="5346700"/>
          <p14:tracePt t="11931" x="5518150" y="5346700"/>
          <p14:tracePt t="11947" x="5530850" y="5346700"/>
          <p14:tracePt t="11964" x="5537200" y="5346700"/>
          <p14:tracePt t="12007" x="5537200" y="5353050"/>
          <p14:tracePt t="12021" x="5537200" y="5359400"/>
          <p14:tracePt t="12050" x="5537200" y="5365750"/>
          <p14:tracePt t="12070" x="5524500" y="5372100"/>
          <p14:tracePt t="12077" x="5505450" y="5378450"/>
          <p14:tracePt t="12084" x="5473700" y="5384800"/>
          <p14:tracePt t="12098" x="5416550" y="5410200"/>
          <p14:tracePt t="12114" x="5346700" y="5410200"/>
          <p14:tracePt t="12131" x="5283200" y="5410200"/>
          <p14:tracePt t="12148" x="5175250" y="5410200"/>
          <p14:tracePt t="12164" x="5118100" y="5410200"/>
          <p14:tracePt t="12181" x="5067300" y="5410200"/>
          <p14:tracePt t="12198" x="4991100" y="5416550"/>
          <p14:tracePt t="12214" x="4914900" y="5416550"/>
          <p14:tracePt t="12231" x="4819650" y="5416550"/>
          <p14:tracePt t="12248" x="4711700" y="5416550"/>
          <p14:tracePt t="12264" x="4673600" y="5416550"/>
          <p14:tracePt t="12282" x="4641850" y="5416550"/>
          <p14:tracePt t="12298" x="4603750" y="5416550"/>
          <p14:tracePt t="12315" x="4572000" y="5416550"/>
          <p14:tracePt t="12332" x="4533900" y="5416550"/>
          <p14:tracePt t="12348" x="4521200" y="5416550"/>
          <p14:tracePt t="12365" x="4508500" y="5416550"/>
          <p14:tracePt t="12381" x="4489450" y="5416550"/>
          <p14:tracePt t="12398" x="4483100" y="5416550"/>
          <p14:tracePt t="12414" x="4464050" y="5416550"/>
          <p14:tracePt t="12431" x="4451350" y="5416550"/>
          <p14:tracePt t="12530" x="4470400" y="5416550"/>
          <p14:tracePt t="12537" x="4483100" y="5416550"/>
          <p14:tracePt t="12548" x="4502150" y="5416550"/>
          <p14:tracePt t="12565" x="4591050" y="5397500"/>
          <p14:tracePt t="12581" x="4686300" y="5397500"/>
          <p14:tracePt t="12598" x="4775200" y="5397500"/>
          <p14:tracePt t="12615" x="4883150" y="5384800"/>
          <p14:tracePt t="12631" x="4953000" y="5384800"/>
          <p14:tracePt t="12648" x="4991100" y="5384800"/>
          <p14:tracePt t="12650" x="5022850" y="5384800"/>
          <p14:tracePt t="12665" x="5060950" y="5384800"/>
          <p14:tracePt t="12681" x="5130800" y="5384800"/>
          <p14:tracePt t="12698" x="5187950" y="5384800"/>
          <p14:tracePt t="12715" x="5264150" y="5384800"/>
          <p14:tracePt t="12731" x="5314950" y="5384800"/>
          <p14:tracePt t="12749" x="5359400" y="5384800"/>
          <p14:tracePt t="12765" x="5384800" y="5384800"/>
          <p14:tracePt t="12782" x="5397500" y="5384800"/>
          <p14:tracePt t="12815" x="5403850" y="5384800"/>
          <p14:tracePt t="13274" x="5378450" y="5384800"/>
          <p14:tracePt t="13281" x="5359400" y="5384800"/>
          <p14:tracePt t="13292" x="5334000" y="5384800"/>
          <p14:tracePt t="13308" x="5226050" y="5384800"/>
          <p14:tracePt t="13325" x="5130800" y="5391150"/>
          <p14:tracePt t="13341" x="5067300" y="5391150"/>
          <p14:tracePt t="13358" x="4997450" y="5391150"/>
          <p14:tracePt t="13375" x="4953000" y="5391150"/>
          <p14:tracePt t="13391" x="4914900" y="5391150"/>
          <p14:tracePt t="13408" x="4845050" y="5391150"/>
          <p14:tracePt t="13425" x="4787900" y="5391150"/>
          <p14:tracePt t="13442" x="4737100" y="5391150"/>
          <p14:tracePt t="13458" x="4692650" y="5391150"/>
          <p14:tracePt t="13475" x="4667250" y="5391150"/>
          <p14:tracePt t="13492" x="4654550" y="5391150"/>
          <p14:tracePt t="13509" x="4641850" y="5391150"/>
          <p14:tracePt t="13525" x="4622800" y="5391150"/>
          <p14:tracePt t="13542" x="4610100" y="5391150"/>
          <p14:tracePt t="13559" x="4603750" y="5391150"/>
          <p14:tracePt t="13592" x="4597400" y="5391150"/>
          <p14:tracePt t="13855" x="4591050" y="5391150"/>
          <p14:tracePt t="13861" x="4584700" y="5391150"/>
          <p14:tracePt t="13868" x="4578350" y="5391150"/>
          <p14:tracePt t="13882" x="4572000" y="5391150"/>
          <p14:tracePt t="13898" x="4540250" y="5391150"/>
          <p14:tracePt t="13915" x="4514850" y="5391150"/>
          <p14:tracePt t="13932" x="4470400" y="5391150"/>
          <p14:tracePt t="13949" x="4451350" y="5391150"/>
          <p14:tracePt t="13965" x="4445000" y="5391150"/>
          <p14:tracePt t="13982" x="4419600" y="5391150"/>
          <p14:tracePt t="13999" x="4406900" y="5391150"/>
          <p14:tracePt t="14016" x="4394200" y="5391150"/>
          <p14:tracePt t="15773" x="4413250" y="5391150"/>
          <p14:tracePt t="15779" x="4457700" y="5391150"/>
          <p14:tracePt t="15786" x="4489450" y="5391150"/>
          <p14:tracePt t="15798" x="4514850" y="5391150"/>
          <p14:tracePt t="15815" x="4584700" y="5391150"/>
          <p14:tracePt t="15831" x="4629150" y="5391150"/>
          <p14:tracePt t="15848" x="4679950" y="5378450"/>
          <p14:tracePt t="15865" x="4730750" y="5365750"/>
          <p14:tracePt t="15881" x="4768850" y="5365750"/>
          <p14:tracePt t="15898" x="4813300" y="5359400"/>
          <p14:tracePt t="15915" x="4870450" y="5340350"/>
          <p14:tracePt t="15931" x="4908550" y="5314950"/>
          <p14:tracePt t="15949" x="4953000" y="5308600"/>
          <p14:tracePt t="15965" x="4978400" y="5308600"/>
          <p14:tracePt t="15981" x="5003800" y="5302250"/>
          <p14:tracePt t="15998" x="5041900" y="5302250"/>
          <p14:tracePt t="16015" x="5054600" y="5302250"/>
          <p14:tracePt t="16031" x="5067300" y="5302250"/>
          <p14:tracePt t="16048" x="5086350" y="5302250"/>
          <p14:tracePt t="16065" x="5105400" y="5302250"/>
          <p14:tracePt t="16081" x="5118100" y="5302250"/>
          <p14:tracePt t="16098" x="5156200" y="5302250"/>
          <p14:tracePt t="16115" x="5181600" y="5302250"/>
          <p14:tracePt t="16131" x="5200650" y="5302250"/>
          <p14:tracePt t="16148" x="5213350" y="5302250"/>
          <p14:tracePt t="16165" x="5226050" y="5302250"/>
          <p14:tracePt t="16182" x="5232400" y="5302250"/>
          <p14:tracePt t="16198" x="5238750" y="5302250"/>
          <p14:tracePt t="16474" x="5232400" y="5302250"/>
          <p14:tracePt t="16480" x="5219700" y="5302250"/>
          <p14:tracePt t="16488" x="5213350" y="5302250"/>
          <p14:tracePt t="16499" x="5207000" y="5302250"/>
          <p14:tracePt t="16516" x="5194300" y="5302250"/>
          <p14:tracePt t="16533" x="5181600" y="5302250"/>
          <p14:tracePt t="16549" x="5162550" y="5302250"/>
          <p14:tracePt t="16566" x="5149850" y="5302250"/>
          <p14:tracePt t="16583" x="5137150" y="5302250"/>
          <p14:tracePt t="16600" x="5118100" y="5302250"/>
          <p14:tracePt t="16616" x="5105400" y="5302250"/>
          <p14:tracePt t="16633" x="5092700" y="5302250"/>
          <p14:tracePt t="16650" x="5073650" y="5302250"/>
          <p14:tracePt t="16666" x="5067300" y="5302250"/>
          <p14:tracePt t="16683" x="5048250" y="5302250"/>
          <p14:tracePt t="16700" x="5035550" y="5302250"/>
          <p14:tracePt t="16717" x="5022850" y="5302250"/>
          <p14:tracePt t="16733" x="5010150" y="5302250"/>
          <p14:tracePt t="16750" x="4991100" y="5302250"/>
          <p14:tracePt t="16766" x="4978400" y="5302250"/>
          <p14:tracePt t="16820" x="4972050" y="5302250"/>
          <p14:tracePt t="16856" x="4965700" y="5302250"/>
          <p14:tracePt t="16920" x="4959350" y="5302250"/>
          <p14:tracePt t="16983" x="4953000" y="5302250"/>
          <p14:tracePt t="17805" x="4940300" y="5302250"/>
          <p14:tracePt t="17812" x="4927600" y="5308600"/>
          <p14:tracePt t="17819" x="4914900" y="5321300"/>
          <p14:tracePt t="17830" x="4895850" y="5334000"/>
          <p14:tracePt t="17847" x="4826000" y="5391150"/>
          <p14:tracePt t="17863" x="4756150" y="5422900"/>
          <p14:tracePt t="17880" x="4686300" y="5461000"/>
          <p14:tracePt t="17897" x="4616450" y="5499100"/>
          <p14:tracePt t="17913" x="4565650" y="5518150"/>
          <p14:tracePt t="17930" x="4540250" y="5530850"/>
          <p14:tracePt t="17947" x="4489450" y="5549900"/>
          <p14:tracePt t="17964" x="4476750" y="5556250"/>
          <p14:tracePt t="17981" x="4457700" y="5562600"/>
          <p14:tracePt t="17997" x="4438650" y="5562600"/>
          <p14:tracePt t="18014" x="4432300" y="5562600"/>
          <p14:tracePt t="18031" x="4413250" y="5562600"/>
          <p14:tracePt t="18047" x="4400550" y="5562600"/>
          <p14:tracePt t="18063" x="4387850" y="5562600"/>
          <p14:tracePt t="18080" x="4368800" y="5562600"/>
          <p14:tracePt t="18097" x="4356100" y="5562600"/>
          <p14:tracePt t="18114" x="4349750" y="5562600"/>
          <p14:tracePt t="18130" x="4324350" y="5562600"/>
          <p14:tracePt t="18147" x="4318000" y="5556250"/>
          <p14:tracePt t="18163" x="4305300" y="5549900"/>
          <p14:tracePt t="18180" x="4298950" y="5530850"/>
          <p14:tracePt t="18197" x="4292600" y="5511800"/>
          <p14:tracePt t="18214" x="4286250" y="5486400"/>
          <p14:tracePt t="18231" x="4286250" y="5441950"/>
          <p14:tracePt t="18247" x="4273550" y="5410200"/>
          <p14:tracePt t="18250" x="4267200" y="5391150"/>
          <p14:tracePt t="18264" x="4267200" y="5378450"/>
          <p14:tracePt t="18280" x="4260850" y="5365750"/>
          <p14:tracePt t="18314" x="4254500" y="5365750"/>
          <p14:tracePt t="18330" x="4254500" y="5359400"/>
          <p14:tracePt t="18347" x="4248150" y="5359400"/>
          <p14:tracePt t="18364" x="4248150" y="5346700"/>
          <p14:tracePt t="18381" x="4241800" y="5340350"/>
          <p14:tracePt t="18397" x="4241800" y="5334000"/>
          <p14:tracePt t="18414" x="4235450" y="5327650"/>
          <p14:tracePt t="18431" x="4235450" y="5321300"/>
          <p14:tracePt t="18448" x="4229100" y="5302250"/>
          <p14:tracePt t="18464" x="4216400" y="5289550"/>
          <p14:tracePt t="18481" x="4210050" y="5289550"/>
          <p14:tracePt t="18547" x="4210050" y="5283200"/>
          <p14:tracePt t="18597" x="4210050" y="5276850"/>
          <p14:tracePt t="18611" x="4203700" y="5276850"/>
          <p14:tracePt t="18640" x="4197350" y="5270500"/>
          <p14:tracePt t="18647" x="4197350" y="5264150"/>
          <p14:tracePt t="18654" x="4197350" y="5257800"/>
          <p14:tracePt t="18682" x="4197350" y="5251450"/>
          <p14:tracePt t="18696" x="4191000" y="5251450"/>
          <p14:tracePt t="18753" x="4191000" y="5245100"/>
          <p14:tracePt t="18972" x="4191000" y="5251450"/>
          <p14:tracePt t="18979" x="4191000" y="5257800"/>
          <p14:tracePt t="18986" x="4191000" y="5264150"/>
          <p14:tracePt t="18998" x="4191000" y="5270500"/>
          <p14:tracePt t="19015" x="4191000" y="5283200"/>
          <p14:tracePt t="19032" x="4191000" y="5308600"/>
          <p14:tracePt t="19048" x="4191000" y="5340350"/>
          <p14:tracePt t="19065" x="4191000" y="5372100"/>
          <p14:tracePt t="19081" x="4191000" y="5378450"/>
          <p14:tracePt t="19099" x="4191000" y="5403850"/>
          <p14:tracePt t="19115" x="4191000" y="5416550"/>
          <p14:tracePt t="19132" x="4191000" y="5422900"/>
          <p14:tracePt t="19149" x="4191000" y="5441950"/>
          <p14:tracePt t="19165" x="4191000" y="5461000"/>
          <p14:tracePt t="19182" x="4191000" y="5467350"/>
          <p14:tracePt t="19198" x="4191000" y="5473700"/>
          <p14:tracePt t="19215" x="4191000" y="5480050"/>
          <p14:tracePt t="19232" x="4191000" y="5486400"/>
          <p14:tracePt t="19496" x="4191000" y="5480050"/>
          <p14:tracePt t="19503" x="4191000" y="5473700"/>
          <p14:tracePt t="19511" x="4191000" y="5467350"/>
          <p14:tracePt t="19524" x="4197350" y="5429250"/>
          <p14:tracePt t="19540" x="4210050" y="5397500"/>
          <p14:tracePt t="19557" x="4216400" y="5378450"/>
          <p14:tracePt t="19573" x="4216400" y="5359400"/>
          <p14:tracePt t="19590" x="4216400" y="5353050"/>
          <p14:tracePt t="19623" x="4216400" y="5346700"/>
          <p14:tracePt t="19640" x="4216400" y="5340350"/>
          <p14:tracePt t="19657" x="4216400" y="5327650"/>
          <p14:tracePt t="19673" x="4216400" y="5314950"/>
          <p14:tracePt t="19690" x="4216400" y="5302250"/>
          <p14:tracePt t="19708" x="4216400" y="5283200"/>
          <p14:tracePt t="19723" x="4216400" y="5276850"/>
          <p14:tracePt t="19772" x="4216400" y="5270500"/>
          <p14:tracePt t="19801" x="4216400" y="5264150"/>
          <p14:tracePt t="19815" x="4216400" y="5257800"/>
          <p14:tracePt t="19830" x="4216400" y="5251450"/>
          <p14:tracePt t="19857" x="4216400" y="5245100"/>
          <p14:tracePt t="19907" x="4216400" y="5238750"/>
          <p14:tracePt t="20159" x="4216400" y="5245100"/>
          <p14:tracePt t="20162" x="4216400" y="5251450"/>
          <p14:tracePt t="20169" x="4216400" y="5257800"/>
          <p14:tracePt t="20186" x="4216400" y="5270500"/>
          <p14:tracePt t="20202" x="4216400" y="5276850"/>
          <p14:tracePt t="20219" x="4216400" y="5302250"/>
          <p14:tracePt t="20235" x="4216400" y="5321300"/>
          <p14:tracePt t="20253" x="4216400" y="5334000"/>
          <p14:tracePt t="20269" x="4216400" y="5353050"/>
          <p14:tracePt t="20286" x="4216400" y="5365750"/>
          <p14:tracePt t="20303" x="4216400" y="5378450"/>
          <p14:tracePt t="20319" x="4216400" y="5391150"/>
          <p14:tracePt t="20336" x="4216400" y="5403850"/>
          <p14:tracePt t="20352" x="4216400" y="5422900"/>
          <p14:tracePt t="20369" x="4216400" y="5435600"/>
          <p14:tracePt t="20386" x="4216400" y="5441950"/>
          <p14:tracePt t="20403" x="4216400" y="5467350"/>
          <p14:tracePt t="20419" x="4216400" y="5480050"/>
          <p14:tracePt t="20436" x="4216400" y="5486400"/>
          <p14:tracePt t="22647" x="4235450" y="5486400"/>
          <p14:tracePt t="22654" x="4267200" y="5486400"/>
          <p14:tracePt t="22665" x="4305300" y="5486400"/>
          <p14:tracePt t="22681" x="4432300" y="5486400"/>
          <p14:tracePt t="22698" x="4540250" y="5467350"/>
          <p14:tracePt t="22715" x="4635500" y="5461000"/>
          <p14:tracePt t="22731" x="4730750" y="5454650"/>
          <p14:tracePt t="22748" x="4781550" y="5454650"/>
          <p14:tracePt t="22765" x="4819650" y="5454650"/>
          <p14:tracePt t="22781" x="4870450" y="5454650"/>
          <p14:tracePt t="22798" x="4914900" y="5454650"/>
          <p14:tracePt t="22816" x="4959350" y="5448300"/>
          <p14:tracePt t="22832" x="5003800" y="5435600"/>
          <p14:tracePt t="22848" x="5029200" y="5416550"/>
          <p14:tracePt t="22865" x="5080000" y="5403850"/>
          <p14:tracePt t="22882" x="5111750" y="5397500"/>
          <p14:tracePt t="22898" x="5137150" y="5391150"/>
          <p14:tracePt t="22915" x="5181600" y="5384800"/>
          <p14:tracePt t="22932" x="5207000" y="5384800"/>
          <p14:tracePt t="22948" x="5226050" y="5378450"/>
          <p14:tracePt t="22965" x="5251450" y="5378450"/>
          <p14:tracePt t="22982" x="5257800" y="5372100"/>
          <p14:tracePt t="22998" x="5270500" y="5372100"/>
          <p14:tracePt t="23015" x="5289550" y="5372100"/>
          <p14:tracePt t="23032" x="5302250" y="5372100"/>
          <p14:tracePt t="23049" x="5308600" y="5372100"/>
          <p14:tracePt t="23276" x="5302250" y="5372100"/>
          <p14:tracePt t="23283" x="5295900" y="5372100"/>
          <p14:tracePt t="23290" x="5289550" y="5372100"/>
          <p14:tracePt t="23302" x="5283200" y="5372100"/>
          <p14:tracePt t="23319" x="5264150" y="5372100"/>
          <p14:tracePt t="23335" x="5257800" y="5372100"/>
          <p14:tracePt t="23352" x="5238750" y="5372100"/>
          <p14:tracePt t="23369" x="5219700" y="5372100"/>
          <p14:tracePt t="23386" x="5213350" y="5372100"/>
          <p14:tracePt t="23403" x="5194300" y="5372100"/>
          <p14:tracePt t="23419" x="5175250" y="5372100"/>
          <p14:tracePt t="23436" x="5168900" y="5372100"/>
          <p14:tracePt t="23453" x="5149850" y="5372100"/>
          <p14:tracePt t="23469" x="5137150" y="5372100"/>
          <p14:tracePt t="23486" x="5124450" y="5372100"/>
          <p14:tracePt t="23502" x="5105400" y="5372100"/>
          <p14:tracePt t="23519" x="5092700" y="5372100"/>
          <p14:tracePt t="23536" x="5086350" y="5372100"/>
          <p14:tracePt t="23552" x="5054600" y="5372100"/>
          <p14:tracePt t="23569" x="5041900" y="5372100"/>
          <p14:tracePt t="23586" x="5016500" y="5372100"/>
          <p14:tracePt t="23603" x="4997450" y="5372100"/>
          <p14:tracePt t="23619" x="4991100" y="5372100"/>
          <p14:tracePt t="23636" x="4972050" y="5372100"/>
          <p14:tracePt t="23652" x="4953000" y="5372100"/>
          <p14:tracePt t="23669" x="4946650" y="5372100"/>
          <p14:tracePt t="23686" x="4927600" y="5372100"/>
          <p14:tracePt t="23703" x="4914900" y="5372100"/>
          <p14:tracePt t="23719" x="4908550" y="5372100"/>
          <p14:tracePt t="23736" x="4895850" y="5372100"/>
          <p14:tracePt t="23753" x="4889500" y="5372100"/>
          <p14:tracePt t="25308" x="4876800" y="5378450"/>
          <p14:tracePt t="25315" x="4864100" y="5384800"/>
          <p14:tracePt t="25327" x="4851400" y="5391150"/>
          <p14:tracePt t="25344" x="4806950" y="5397500"/>
          <p14:tracePt t="25360" x="4781550" y="5397500"/>
          <p14:tracePt t="25376" x="4749800" y="5403850"/>
          <p14:tracePt t="25393" x="4711700" y="5410200"/>
          <p14:tracePt t="25410" x="4679950" y="5410200"/>
          <p14:tracePt t="25427" x="4654550" y="5410200"/>
          <p14:tracePt t="25443" x="4610100" y="5410200"/>
          <p14:tracePt t="25460" x="4591050" y="5410200"/>
          <p14:tracePt t="25478" x="4546600" y="5410200"/>
          <p14:tracePt t="25493" x="4527550" y="5410200"/>
          <p14:tracePt t="25510" x="4495800" y="5410200"/>
          <p14:tracePt t="25527" x="4464050" y="5410200"/>
          <p14:tracePt t="25543" x="4432300" y="5416550"/>
          <p14:tracePt t="25560" x="4425950" y="5416550"/>
          <p14:tracePt t="25577" x="4406900" y="5416550"/>
          <p14:tracePt t="25594" x="4394200" y="5416550"/>
          <p14:tracePt t="25611" x="4381500" y="5416550"/>
          <p14:tracePt t="25627" x="4362450" y="5416550"/>
          <p14:tracePt t="25644" x="4356100" y="5416550"/>
          <p14:tracePt t="25661" x="4343400" y="5416550"/>
          <p14:tracePt t="25677" x="4318000" y="5416550"/>
          <p14:tracePt t="25694" x="4311650" y="5416550"/>
          <p14:tracePt t="25711" x="4292600" y="5416550"/>
          <p14:tracePt t="25727" x="4286250" y="5416550"/>
          <p14:tracePt t="25761" x="4279900" y="5416550"/>
          <p14:tracePt t="25777" x="4267200" y="5416550"/>
          <p14:tracePt t="25794" x="4254500" y="5416550"/>
          <p14:tracePt t="25810" x="4235450" y="5416550"/>
          <p14:tracePt t="25827" x="4229100" y="5416550"/>
          <p14:tracePt t="25844" x="4210050" y="5416550"/>
          <p14:tracePt t="25860" x="4203700" y="5416550"/>
          <p14:tracePt t="28700" x="4171950" y="5372100"/>
          <p14:tracePt t="28707" x="4133850" y="5289550"/>
          <p14:tracePt t="28720" x="4044950" y="5162550"/>
          <p14:tracePt t="28736" x="3943350" y="4978400"/>
          <p14:tracePt t="28753" x="3848100" y="4813300"/>
          <p14:tracePt t="28770" x="3740150" y="4616450"/>
          <p14:tracePt t="28786" x="3683000" y="4470400"/>
          <p14:tracePt t="28803" x="3644900" y="4349750"/>
          <p14:tracePt t="28819" x="3613150" y="4171950"/>
          <p14:tracePt t="28836" x="3613150" y="4032250"/>
          <p14:tracePt t="28853" x="3613150" y="3917950"/>
          <p14:tracePt t="28869" x="3600450" y="3797300"/>
          <p14:tracePt t="28886" x="3587750" y="3714750"/>
          <p14:tracePt t="28903" x="3581400" y="3644900"/>
          <p14:tracePt t="28919" x="3562350" y="3568700"/>
          <p14:tracePt t="28936" x="3562350" y="3517900"/>
          <p14:tracePt t="28954" x="3562350" y="3429000"/>
          <p14:tracePt t="28970" x="3562350" y="3365500"/>
          <p14:tracePt t="28986" x="3536950" y="3276600"/>
          <p14:tracePt t="29004" x="3524250" y="3143250"/>
          <p14:tracePt t="29020" x="3517900" y="3054350"/>
          <p14:tracePt t="29036" x="3517900" y="2978150"/>
          <p14:tracePt t="29053" x="3498850" y="2838450"/>
          <p14:tracePt t="29070" x="3479800" y="2755900"/>
          <p14:tracePt t="29086" x="3467100" y="2660650"/>
          <p14:tracePt t="29103" x="3429000" y="2552700"/>
          <p14:tracePt t="29120" x="3416300" y="2501900"/>
          <p14:tracePt t="29136" x="3409950" y="2451100"/>
          <p14:tracePt t="29153" x="3403600" y="2406650"/>
          <p14:tracePt t="29170" x="3397250" y="2381250"/>
          <p14:tracePt t="29188" x="3397250" y="2317750"/>
          <p14:tracePt t="29203" x="3397250" y="2292350"/>
          <p14:tracePt t="29220" x="3397250" y="2254250"/>
          <p14:tracePt t="29237" x="3397250" y="2228850"/>
          <p14:tracePt t="29253" x="3397250" y="2216150"/>
          <p14:tracePt t="30846" x="3409950" y="2216150"/>
          <p14:tracePt t="30851" x="3429000" y="2216150"/>
          <p14:tracePt t="30860" x="3448050" y="2216150"/>
          <p14:tracePt t="30870" x="3479800" y="2216150"/>
          <p14:tracePt t="30887" x="3556000" y="2216150"/>
          <p14:tracePt t="30903" x="3606800" y="2209800"/>
          <p14:tracePt t="30920" x="3644900" y="2203450"/>
          <p14:tracePt t="30937" x="3689350" y="2203450"/>
          <p14:tracePt t="30953" x="3714750" y="2203450"/>
          <p14:tracePt t="30970" x="3746500" y="2197100"/>
          <p14:tracePt t="30987" x="3778250" y="2190750"/>
          <p14:tracePt t="31003" x="3790950" y="2190750"/>
          <p14:tracePt t="31021" x="3822700" y="2190750"/>
          <p14:tracePt t="31037" x="3835400" y="2190750"/>
          <p14:tracePt t="31054" x="3860800" y="2190750"/>
          <p14:tracePt t="31071" x="3879850" y="2190750"/>
          <p14:tracePt t="31087" x="3892550" y="2190750"/>
          <p14:tracePt t="31104" x="3905250" y="2190750"/>
          <p14:tracePt t="31120" x="3924300" y="2190750"/>
          <p14:tracePt t="31137" x="3937000" y="2190750"/>
          <p14:tracePt t="31154" x="3943350" y="2190750"/>
          <p14:tracePt t="31170" x="3949700" y="2190750"/>
          <p14:tracePt t="31602" x="3943350" y="2190750"/>
          <p14:tracePt t="31610" x="3937000" y="2190750"/>
          <p14:tracePt t="31617" x="3930650" y="2190750"/>
          <p14:tracePt t="31631" x="3924300" y="2190750"/>
          <p14:tracePt t="31646" x="3911600" y="2197100"/>
          <p14:tracePt t="31663" x="3892550" y="2197100"/>
          <p14:tracePt t="31680" x="3879850" y="2197100"/>
          <p14:tracePt t="31696" x="3867150" y="2203450"/>
          <p14:tracePt t="31713" x="3854450" y="2203450"/>
          <p14:tracePt t="31730" x="3835400" y="2203450"/>
          <p14:tracePt t="31746" x="3822700" y="2209800"/>
          <p14:tracePt t="31763" x="3810000" y="2209800"/>
          <p14:tracePt t="31780" x="3790950" y="2209800"/>
          <p14:tracePt t="31796" x="3778250" y="2209800"/>
          <p14:tracePt t="31814" x="3765550" y="2209800"/>
          <p14:tracePt t="31830" x="3752850" y="2209800"/>
          <p14:tracePt t="31846" x="3740150" y="2209800"/>
          <p14:tracePt t="31864" x="3721100" y="2209800"/>
          <p14:tracePt t="31880" x="3708400" y="2209800"/>
          <p14:tracePt t="31896" x="3695700" y="2209800"/>
          <p14:tracePt t="31913" x="3676650" y="2209800"/>
          <p14:tracePt t="31930" x="3663950" y="2209800"/>
          <p14:tracePt t="31946" x="3651250" y="2209800"/>
          <p14:tracePt t="31964" x="3606800" y="2209800"/>
          <p14:tracePt t="31980" x="3587750" y="2209800"/>
          <p14:tracePt t="31998" x="3530600" y="2209800"/>
          <p14:tracePt t="32013" x="3505200" y="2209800"/>
          <p14:tracePt t="32030" x="3486150" y="2209800"/>
          <p14:tracePt t="32048" x="3448050" y="2209800"/>
          <p14:tracePt t="32064" x="3416300" y="2209800"/>
          <p14:tracePt t="32080" x="3390900" y="2209800"/>
          <p14:tracePt t="32097" x="3346450" y="2209800"/>
          <p14:tracePt t="32114" x="3333750" y="2209800"/>
          <p14:tracePt t="32130" x="3321050" y="2209800"/>
          <p14:tracePt t="32147" x="3302000" y="2209800"/>
          <p14:tracePt t="32164" x="3282950" y="2209800"/>
          <p14:tracePt t="32180" x="3276600" y="2209800"/>
          <p14:tracePt t="32197" x="3251200" y="2209800"/>
          <p14:tracePt t="32214" x="3238500" y="2209800"/>
          <p14:tracePt t="32230" x="3232150" y="2209800"/>
          <p14:tracePt t="32247" x="3213100" y="2209800"/>
          <p14:tracePt t="32264" x="3194050" y="2209800"/>
          <p14:tracePt t="32281" x="3181350" y="2209800"/>
          <p14:tracePt t="32297" x="3168650" y="2209800"/>
          <p14:tracePt t="32314" x="3155950" y="2209800"/>
          <p14:tracePt t="32331" x="3136900" y="2209800"/>
          <p14:tracePt t="32347" x="3130550" y="2209800"/>
          <p14:tracePt t="32364" x="3124200" y="2209800"/>
          <p14:tracePt t="32381" x="3117850" y="2209800"/>
          <p14:tracePt t="32397" x="3111500" y="2209800"/>
          <p14:tracePt t="34760" x="3098800" y="2209800"/>
          <p14:tracePt t="34768" x="3067050" y="2216150"/>
          <p14:tracePt t="34773" x="3028950" y="2216150"/>
          <p14:tracePt t="34785" x="2997200" y="2216150"/>
          <p14:tracePt t="34802" x="2914650" y="2216150"/>
          <p14:tracePt t="34818" x="2863850" y="2222500"/>
          <p14:tracePt t="34835" x="2813050" y="2222500"/>
          <p14:tracePt t="34852" x="2768600" y="2222500"/>
          <p14:tracePt t="34868" x="2736850" y="2222500"/>
          <p14:tracePt t="34885" x="2711450" y="2222500"/>
          <p14:tracePt t="34902" x="2686050" y="2222500"/>
          <p14:tracePt t="34918" x="2673350" y="2222500"/>
          <p14:tracePt t="34936" x="2641600" y="2222500"/>
          <p14:tracePt t="34952" x="2616200" y="2222500"/>
          <p14:tracePt t="34968" x="2603500" y="2222500"/>
          <p14:tracePt t="34985" x="2584450" y="2222500"/>
          <p14:tracePt t="35002" x="2565400" y="2222500"/>
          <p14:tracePt t="35019" x="2552700" y="2222500"/>
          <p14:tracePt t="35035" x="2508250" y="2222500"/>
          <p14:tracePt t="35052" x="2482850" y="2222500"/>
          <p14:tracePt t="35069" x="2451100" y="2222500"/>
          <p14:tracePt t="35085" x="2413000" y="2222500"/>
          <p14:tracePt t="35102" x="2381250" y="2222500"/>
          <p14:tracePt t="35119" x="2355850" y="2222500"/>
          <p14:tracePt t="35136" x="2311400" y="2222500"/>
          <p14:tracePt t="35152" x="2286000" y="2222500"/>
          <p14:tracePt t="35169" x="2254250" y="2222500"/>
          <p14:tracePt t="35185" x="2222500" y="2222500"/>
          <p14:tracePt t="35202" x="2203450" y="2222500"/>
          <p14:tracePt t="35219" x="2190750" y="2222500"/>
          <p14:tracePt t="35236" x="2171700" y="2222500"/>
          <p14:tracePt t="35252" x="2165350" y="2222500"/>
          <p14:tracePt t="35269" x="2139950" y="2222500"/>
          <p14:tracePt t="35286" x="2127250" y="2222500"/>
          <p14:tracePt t="35302" x="2120900" y="2216150"/>
          <p14:tracePt t="35319" x="2101850" y="2216150"/>
          <p14:tracePt t="35336" x="2082800" y="2216150"/>
          <p14:tracePt t="35352" x="2076450" y="2216150"/>
          <p14:tracePt t="35386" x="2070100" y="2209800"/>
          <p14:tracePt t="35446" x="2063750" y="2209800"/>
          <p14:tracePt t="35468" x="2063750" y="2203450"/>
          <p14:tracePt t="35496" x="2063750" y="2197100"/>
          <p14:tracePt t="35524" x="2063750" y="2190750"/>
          <p14:tracePt t="35532" x="2057400" y="2190750"/>
          <p14:tracePt t="35574" x="2057400" y="2184400"/>
          <p14:tracePt t="35601" x="2057400" y="2178050"/>
          <p14:tracePt t="35708" x="2057400" y="2171700"/>
          <p14:tracePt t="35787" x="2063750" y="2171700"/>
          <p14:tracePt t="35800" x="2070100" y="2171700"/>
          <p14:tracePt t="35808" x="2076450" y="2171700"/>
          <p14:tracePt t="35822" x="2082800" y="2171700"/>
          <p14:tracePt t="35836" x="2101850" y="2171700"/>
          <p14:tracePt t="35853" x="2114550" y="2171700"/>
          <p14:tracePt t="35870" x="2127250" y="2171700"/>
          <p14:tracePt t="35887" x="2139950" y="2171700"/>
          <p14:tracePt t="35903" x="2152650" y="2171700"/>
          <p14:tracePt t="35920" x="2165350" y="2178050"/>
          <p14:tracePt t="35937" x="2165350" y="2190750"/>
          <p14:tracePt t="35953" x="2178050" y="2203450"/>
          <p14:tracePt t="35970" x="2197100" y="2216150"/>
          <p14:tracePt t="35987" x="2209800" y="2228850"/>
          <p14:tracePt t="36003" x="2222500" y="2241550"/>
          <p14:tracePt t="36020" x="2235200" y="2247900"/>
          <p14:tracePt t="36037" x="2247900" y="2266950"/>
          <p14:tracePt t="36055" x="2260600" y="2286000"/>
          <p14:tracePt t="36070" x="2266950" y="2292350"/>
          <p14:tracePt t="36087" x="2279650" y="2298700"/>
          <p14:tracePt t="36104" x="2286000" y="2324100"/>
          <p14:tracePt t="36120" x="2292350" y="2330450"/>
          <p14:tracePt t="36137" x="2292350" y="2336800"/>
          <p14:tracePt t="36154" x="2298700" y="2343150"/>
          <p14:tracePt t="36170" x="2305050" y="2355850"/>
          <p14:tracePt t="36187" x="2317750" y="2362200"/>
          <p14:tracePt t="36203" x="2324100" y="2381250"/>
          <p14:tracePt t="36220" x="2330450" y="2381250"/>
          <p14:tracePt t="36237" x="2330450" y="2387600"/>
          <p14:tracePt t="36254" x="2336800" y="2400300"/>
          <p14:tracePt t="36271" x="2336800" y="2406650"/>
          <p14:tracePt t="36288" x="2343150" y="2419350"/>
          <p14:tracePt t="36304" x="2349500" y="2419350"/>
          <p14:tracePt t="36321" x="2355850" y="2432050"/>
          <p14:tracePt t="36338" x="2362200" y="2444750"/>
          <p14:tracePt t="36354" x="2374900" y="2457450"/>
          <p14:tracePt t="36370" x="2381250" y="2463800"/>
          <p14:tracePt t="36387" x="2400300" y="2482850"/>
          <p14:tracePt t="36404" x="2406650" y="2501900"/>
          <p14:tracePt t="36421" x="2413000" y="2508250"/>
          <p14:tracePt t="36437" x="2419350" y="2520950"/>
          <p14:tracePt t="36471" x="2425700" y="2520950"/>
          <p14:tracePt t="36488" x="2432050" y="2527300"/>
          <p14:tracePt t="36504" x="2432050" y="2533650"/>
          <p14:tracePt t="36521" x="2438400" y="2540000"/>
          <p14:tracePt t="36538" x="2438400" y="2546350"/>
          <p14:tracePt t="36554" x="2444750" y="2546350"/>
          <p14:tracePt t="36629" x="2451100" y="2546350"/>
          <p14:tracePt t="36636" x="2451100" y="2552700"/>
          <p14:tracePt t="36642" x="2457450" y="2552700"/>
          <p14:tracePt t="36654" x="2457450" y="2559050"/>
          <p14:tracePt t="36707" x="2457450" y="2565400"/>
          <p14:tracePt t="36714" x="2463800" y="2565400"/>
          <p14:tracePt t="36735" x="2463800" y="2571750"/>
          <p14:tracePt t="36791" x="2470150" y="2571750"/>
          <p14:tracePt t="36812" x="2470150" y="2578100"/>
          <p14:tracePt t="36932" x="2470150" y="2584450"/>
          <p14:tracePt t="36940" x="2482850" y="2584450"/>
          <p14:tracePt t="36968" x="2482850" y="2590800"/>
          <p14:tracePt t="37195" x="2476500" y="2590800"/>
          <p14:tracePt t="37202" x="2470150" y="2578100"/>
          <p14:tracePt t="37209" x="2470150" y="2571750"/>
          <p14:tracePt t="37223" x="2457450" y="2559050"/>
          <p14:tracePt t="37238" x="2444750" y="2546350"/>
          <p14:tracePt t="37255" x="2425700" y="2533650"/>
          <p14:tracePt t="37272" x="2413000" y="2508250"/>
          <p14:tracePt t="37288" x="2400300" y="2495550"/>
          <p14:tracePt t="37305" x="2387600" y="2489200"/>
          <p14:tracePt t="37322" x="2368550" y="2470150"/>
          <p14:tracePt t="37338" x="2355850" y="2451100"/>
          <p14:tracePt t="37355" x="2343150" y="2438400"/>
          <p14:tracePt t="37372" x="2317750" y="2413000"/>
          <p14:tracePt t="37389" x="2305050" y="2387600"/>
          <p14:tracePt t="37405" x="2298700" y="2368550"/>
          <p14:tracePt t="37422" x="2273300" y="2336800"/>
          <p14:tracePt t="37439" x="2254250" y="2324100"/>
          <p14:tracePt t="37456" x="2235200" y="2311400"/>
          <p14:tracePt t="37472" x="2228850" y="2298700"/>
          <p14:tracePt t="37488" x="2216150" y="2298700"/>
          <p14:tracePt t="37505" x="2190750" y="2292350"/>
          <p14:tracePt t="37522" x="2184400" y="2286000"/>
          <p14:tracePt t="37538" x="2171700" y="2279650"/>
          <p14:tracePt t="37555" x="2146300" y="2273300"/>
          <p14:tracePt t="37572" x="2139950" y="2266950"/>
          <p14:tracePt t="37589" x="2133600" y="2266950"/>
          <p14:tracePt t="37605" x="2120900" y="2260600"/>
          <p14:tracePt t="37639" x="2114550" y="2254250"/>
          <p14:tracePt t="37655" x="2114550" y="2247900"/>
          <p14:tracePt t="37672" x="2108200" y="2247900"/>
          <p14:tracePt t="37690" x="2089150" y="2228850"/>
          <p14:tracePt t="37705" x="2082800" y="2222500"/>
          <p14:tracePt t="37722" x="2076450" y="2222500"/>
          <p14:tracePt t="37739" x="2070100" y="2216150"/>
          <p14:tracePt t="37987" x="2082800" y="2222500"/>
          <p14:tracePt t="37994" x="2089150" y="2228850"/>
          <p14:tracePt t="38001" x="2095500" y="2235200"/>
          <p14:tracePt t="38013" x="2114550" y="2241550"/>
          <p14:tracePt t="38030" x="2127250" y="2254250"/>
          <p14:tracePt t="38047" x="2146300" y="2273300"/>
          <p14:tracePt t="38063" x="2165350" y="2292350"/>
          <p14:tracePt t="38080" x="2190750" y="2324100"/>
          <p14:tracePt t="38097" x="2203450" y="2330450"/>
          <p14:tracePt t="38114" x="2222500" y="2349500"/>
          <p14:tracePt t="38130" x="2235200" y="2362200"/>
          <p14:tracePt t="38147" x="2247900" y="2374900"/>
          <p14:tracePt t="38164" x="2260600" y="2393950"/>
          <p14:tracePt t="38180" x="2279650" y="2406650"/>
          <p14:tracePt t="38197" x="2292350" y="2413000"/>
          <p14:tracePt t="38214" x="2305050" y="2438400"/>
          <p14:tracePt t="38230" x="2317750" y="2451100"/>
          <p14:tracePt t="38247" x="2336800" y="2463800"/>
          <p14:tracePt t="38263" x="2349500" y="2482850"/>
          <p14:tracePt t="38280" x="2355850" y="2495550"/>
          <p14:tracePt t="38297" x="2368550" y="2508250"/>
          <p14:tracePt t="38314" x="2381250" y="2520950"/>
          <p14:tracePt t="38330" x="2393950" y="2533650"/>
          <p14:tracePt t="38348" x="2400300" y="2559050"/>
          <p14:tracePt t="38364" x="2400300" y="2565400"/>
          <p14:tracePt t="38381" x="2400300" y="2578100"/>
          <p14:tracePt t="38398" x="2400300" y="2590800"/>
          <p14:tracePt t="38441" x="2400300" y="2597150"/>
          <p14:tracePt t="38448" x="2406650" y="2603500"/>
          <p14:tracePt t="38464" x="2413000" y="2609850"/>
          <p14:tracePt t="38481" x="2413000" y="2616200"/>
          <p14:tracePt t="38497" x="2419350" y="2616200"/>
          <p14:tracePt t="38514" x="2425700" y="2622550"/>
          <p14:tracePt t="38779" x="2419350" y="2616200"/>
          <p14:tracePt t="38787" x="2406650" y="2603500"/>
          <p14:tracePt t="38796" x="2393950" y="2590800"/>
          <p14:tracePt t="38813" x="2362200" y="2559050"/>
          <p14:tracePt t="38830" x="2349500" y="2546350"/>
          <p14:tracePt t="38846" x="2305050" y="2495550"/>
          <p14:tracePt t="38863" x="2292350" y="2476500"/>
          <p14:tracePt t="38880" x="2273300" y="2451100"/>
          <p14:tracePt t="38896" x="2260600" y="2419350"/>
          <p14:tracePt t="38914" x="2241550" y="2406650"/>
          <p14:tracePt t="38930" x="2228850" y="2387600"/>
          <p14:tracePt t="38947" x="2216150" y="2374900"/>
          <p14:tracePt t="38964" x="2203450" y="2362200"/>
          <p14:tracePt t="38980" x="2190750" y="2355850"/>
          <p14:tracePt t="38997" x="2184400" y="2349500"/>
          <p14:tracePt t="39013" x="2184400" y="2343150"/>
          <p14:tracePt t="39030" x="2178050" y="2343150"/>
          <p14:tracePt t="39121" x="2171700" y="2343150"/>
          <p14:tracePt t="43864" x="2146300" y="2317750"/>
          <p14:tracePt t="43871" x="2120900" y="2286000"/>
          <p14:tracePt t="43879" x="2082800" y="2235200"/>
          <p14:tracePt t="43887" x="2057400" y="2190750"/>
          <p14:tracePt t="43903" x="1993900" y="2114550"/>
          <p14:tracePt t="43920" x="1943100" y="1993900"/>
          <p14:tracePt t="43937" x="1905000" y="1930400"/>
          <p14:tracePt t="43953" x="1879600" y="1860550"/>
          <p14:tracePt t="43970" x="1860550" y="1790700"/>
          <p14:tracePt t="43987" x="1854200" y="1739900"/>
          <p14:tracePt t="44004" x="1854200" y="1708150"/>
          <p14:tracePt t="44020" x="1854200" y="1619250"/>
          <p14:tracePt t="44037" x="1835150" y="1498600"/>
          <p14:tracePt t="44054" x="1803400" y="1327150"/>
          <p14:tracePt t="44070" x="1790700" y="1257300"/>
          <p14:tracePt t="44087" x="1758950" y="1193800"/>
          <p14:tracePt t="44104" x="1676400" y="1104900"/>
          <p14:tracePt t="44121" x="1638300" y="1066800"/>
          <p14:tracePt t="44137" x="1606550" y="1054100"/>
          <p14:tracePt t="44154" x="1574800" y="1041400"/>
          <p14:tracePt t="44572" x="1593850" y="1073150"/>
          <p14:tracePt t="44579" x="1631950" y="1130300"/>
          <p14:tracePt t="44587" x="1676400" y="1174750"/>
          <p14:tracePt t="44604" x="1784350" y="1308100"/>
          <p14:tracePt t="44621" x="1911350" y="1479550"/>
          <p14:tracePt t="44637" x="2000250" y="1593850"/>
          <p14:tracePt t="44654" x="2044700" y="1663700"/>
          <p14:tracePt t="44671" x="2051050" y="16764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F1AA79-25EE-8D4D-8F41-4CD36AAB7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3581400" cy="3581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220AA9-80D3-C040-8F81-7B0E8A9A12B2}"/>
              </a:ext>
            </a:extLst>
          </p:cNvPr>
          <p:cNvSpPr txBox="1"/>
          <p:nvPr/>
        </p:nvSpPr>
        <p:spPr>
          <a:xfrm>
            <a:off x="4876800" y="2895600"/>
            <a:ext cx="3581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need more sunscreen at the equator and in the mountains?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7B5E35-A08C-4A4D-85ED-2827FA67C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19600"/>
            <a:ext cx="1906059" cy="1504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4099A3-92BB-9546-BC83-55DCD7EAC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16" y="4419599"/>
            <a:ext cx="1014884" cy="15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73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982788" y="175895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March  20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Equator faces Sun directly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792913" y="2911475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December  21 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Southern Hemisphere faces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Sun at most direct angle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90525" y="296545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June 21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Northern Hemisphere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faces Sun at most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direct angle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908550" y="455930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September  22</a:t>
            </a:r>
          </a:p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Equator faces Sun directly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614363" y="4256088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If Earth did not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tilt on its axis,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there would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be no seasons</a:t>
            </a:r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1758950" y="4294188"/>
            <a:ext cx="0" cy="679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2066925" y="3933825"/>
            <a:ext cx="4746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23.5°</a:t>
            </a:r>
          </a:p>
        </p:txBody>
      </p:sp>
      <p:sp>
        <p:nvSpPr>
          <p:cNvPr id="31754" name="Arc 10"/>
          <p:cNvSpPr>
            <a:spLocks/>
          </p:cNvSpPr>
          <p:nvPr/>
        </p:nvSpPr>
        <p:spPr bwMode="auto">
          <a:xfrm rot="2237732" flipV="1">
            <a:off x="1614488" y="3962400"/>
            <a:ext cx="608012" cy="684213"/>
          </a:xfrm>
          <a:custGeom>
            <a:avLst/>
            <a:gdLst>
              <a:gd name="T0" fmla="*/ 2147483647 w 21600"/>
              <a:gd name="T1" fmla="*/ 0 h 30628"/>
              <a:gd name="T2" fmla="*/ 2147483647 w 21600"/>
              <a:gd name="T3" fmla="*/ 2147483647 h 30628"/>
              <a:gd name="T4" fmla="*/ 0 w 21600"/>
              <a:gd name="T5" fmla="*/ 2147483647 h 306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0628" fill="none" extrusionOk="0">
                <a:moveTo>
                  <a:pt x="12662" y="0"/>
                </a:moveTo>
                <a:cubicBezTo>
                  <a:pt x="18276" y="4062"/>
                  <a:pt x="21600" y="10570"/>
                  <a:pt x="21600" y="17499"/>
                </a:cubicBezTo>
                <a:cubicBezTo>
                  <a:pt x="21600" y="22245"/>
                  <a:pt x="20036" y="26859"/>
                  <a:pt x="17151" y="30627"/>
                </a:cubicBezTo>
              </a:path>
              <a:path w="21600" h="30628" stroke="0" extrusionOk="0">
                <a:moveTo>
                  <a:pt x="12662" y="0"/>
                </a:moveTo>
                <a:cubicBezTo>
                  <a:pt x="18276" y="4062"/>
                  <a:pt x="21600" y="10570"/>
                  <a:pt x="21600" y="17499"/>
                </a:cubicBezTo>
                <a:cubicBezTo>
                  <a:pt x="21600" y="22245"/>
                  <a:pt x="20036" y="26859"/>
                  <a:pt x="17151" y="30627"/>
                </a:cubicBezTo>
                <a:lnTo>
                  <a:pt x="0" y="17499"/>
                </a:lnTo>
                <a:lnTo>
                  <a:pt x="12662" y="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Line 13"/>
          <p:cNvSpPr>
            <a:spLocks noChangeShapeType="1"/>
          </p:cNvSpPr>
          <p:nvPr/>
        </p:nvSpPr>
        <p:spPr bwMode="auto">
          <a:xfrm>
            <a:off x="2251075" y="3810000"/>
            <a:ext cx="250825" cy="114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sm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Text Box 14"/>
          <p:cNvSpPr txBox="1">
            <a:spLocks noChangeArrowheads="1"/>
          </p:cNvSpPr>
          <p:nvPr/>
        </p:nvSpPr>
        <p:spPr bwMode="auto">
          <a:xfrm>
            <a:off x="4668838" y="2482850"/>
            <a:ext cx="74612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Equator</a:t>
            </a:r>
          </a:p>
        </p:txBody>
      </p:sp>
      <p:sp>
        <p:nvSpPr>
          <p:cNvPr id="31757" name="Text Box 15"/>
          <p:cNvSpPr txBox="1">
            <a:spLocks noChangeArrowheads="1"/>
          </p:cNvSpPr>
          <p:nvPr/>
        </p:nvSpPr>
        <p:spPr bwMode="auto">
          <a:xfrm>
            <a:off x="4125913" y="3044825"/>
            <a:ext cx="74612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Sun</a:t>
            </a:r>
          </a:p>
        </p:txBody>
      </p:sp>
      <p:sp>
        <p:nvSpPr>
          <p:cNvPr id="31758" name="Line 16"/>
          <p:cNvSpPr>
            <a:spLocks noChangeShapeType="1"/>
          </p:cNvSpPr>
          <p:nvPr/>
        </p:nvSpPr>
        <p:spPr bwMode="auto">
          <a:xfrm>
            <a:off x="4543425" y="2457450"/>
            <a:ext cx="104775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2: Tilt of earth around the sun drives seasonality across the globe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8991600" cy="3706951"/>
          </a:xfrm>
          <a:prstGeom prst="rect">
            <a:avLst/>
          </a:prstGeom>
        </p:spPr>
      </p:pic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2E688BD1-500D-5C43-8FA4-FE1D059E6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8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04"/>
    </mc:Choice>
    <mc:Fallback xmlns="">
      <p:transition spd="slow" advTm="57604"/>
    </mc:Fallback>
  </mc:AlternateContent>
  <p:extLst>
    <p:ext uri="{3A86A75C-4F4B-4683-9AE1-C65F6400EC91}">
      <p14:laserTraceLst xmlns:p14="http://schemas.microsoft.com/office/powerpoint/2010/main">
        <p14:tracePtLst>
          <p14:tracePt t="4943" x="571500" y="5308600"/>
          <p14:tracePt t="5433" x="654050" y="5251450"/>
          <p14:tracePt t="5439" x="787400" y="5130800"/>
          <p14:tracePt t="5450" x="952500" y="4991100"/>
          <p14:tracePt t="5457" x="1092200" y="4876800"/>
          <p14:tracePt t="5474" x="1619250" y="4502150"/>
          <p14:tracePt t="5490" x="1949450" y="4305300"/>
          <p14:tracePt t="5507" x="2317750" y="4114800"/>
          <p14:tracePt t="5524" x="2914650" y="3803650"/>
          <p14:tracePt t="5540" x="3276600" y="3638550"/>
          <p14:tracePt t="5557" x="3562350" y="3524250"/>
          <p14:tracePt t="5574" x="3886200" y="3409950"/>
          <p14:tracePt t="5590" x="4057650" y="3333750"/>
          <p14:tracePt t="5607" x="4197350" y="3276600"/>
          <p14:tracePt t="5624" x="4337050" y="3213100"/>
          <p14:tracePt t="5641" x="4381500" y="3194050"/>
          <p14:tracePt t="5657" x="4406900" y="3181350"/>
          <p14:tracePt t="5674" x="4419600" y="3181350"/>
          <p14:tracePt t="5716" x="4419600" y="3168650"/>
          <p14:tracePt t="5752" x="4425950" y="3168650"/>
          <p14:tracePt t="5765" x="4432300" y="3168650"/>
          <p14:tracePt t="5780" x="4438650" y="3168650"/>
          <p14:tracePt t="5787" x="4451350" y="3162300"/>
          <p14:tracePt t="5794" x="4464050" y="3155950"/>
          <p14:tracePt t="5808" x="4495800" y="3143250"/>
          <p14:tracePt t="5824" x="4546600" y="3130550"/>
          <p14:tracePt t="5841" x="4597400" y="3117850"/>
          <p14:tracePt t="5857" x="4648200" y="3086100"/>
          <p14:tracePt t="5874" x="4679950" y="3073400"/>
          <p14:tracePt t="5891" x="4699000" y="3060700"/>
          <p14:tracePt t="5907" x="4781550" y="2946400"/>
          <p14:tracePt t="5924" x="4806950" y="2895600"/>
          <p14:tracePt t="5942" x="4832350" y="2825750"/>
          <p14:tracePt t="5957" x="4832350" y="2787650"/>
          <p14:tracePt t="5974" x="4832350" y="2755900"/>
          <p14:tracePt t="5991" x="4832350" y="2679700"/>
          <p14:tracePt t="6008" x="4832350" y="2603500"/>
          <p14:tracePt t="6024" x="4832350" y="2540000"/>
          <p14:tracePt t="6041" x="4832350" y="2444750"/>
          <p14:tracePt t="6058" x="4832350" y="2343150"/>
          <p14:tracePt t="6074" x="4819650" y="2247900"/>
          <p14:tracePt t="6091" x="4800600" y="2171700"/>
          <p14:tracePt t="6108" x="4787900" y="2139950"/>
          <p14:tracePt t="6124" x="4775200" y="2127250"/>
          <p14:tracePt t="6141" x="4762500" y="2101850"/>
          <p14:tracePt t="6158" x="4730750" y="2089150"/>
          <p14:tracePt t="6175" x="4699000" y="2063750"/>
          <p14:tracePt t="6191" x="4654550" y="2006600"/>
          <p14:tracePt t="6208" x="4603750" y="1962150"/>
          <p14:tracePt t="6226" x="4527550" y="1879600"/>
          <p14:tracePt t="6241" x="4483100" y="1847850"/>
          <p14:tracePt t="6258" x="4451350" y="1809750"/>
          <p14:tracePt t="6275" x="4375150" y="1790700"/>
          <p14:tracePt t="6291" x="4273550" y="1790700"/>
          <p14:tracePt t="6308" x="4146550" y="1841500"/>
          <p14:tracePt t="6325" x="4000500" y="1930400"/>
          <p14:tracePt t="6341" x="3949700" y="1962150"/>
          <p14:tracePt t="6358" x="3911600" y="1981200"/>
          <p14:tracePt t="6375" x="3886200" y="2012950"/>
          <p14:tracePt t="6391" x="3873500" y="2038350"/>
          <p14:tracePt t="6408" x="3854450" y="2070100"/>
          <p14:tracePt t="6412" x="3848100" y="2070100"/>
          <p14:tracePt t="6425" x="3848100" y="2095500"/>
          <p14:tracePt t="6442" x="3848100" y="2127250"/>
          <p14:tracePt t="6459" x="3867150" y="2171700"/>
          <p14:tracePt t="6475" x="3898900" y="2203450"/>
          <p14:tracePt t="6492" x="3949700" y="2235200"/>
          <p14:tracePt t="6509" x="4013200" y="2286000"/>
          <p14:tracePt t="6525" x="4057650" y="2305050"/>
          <p14:tracePt t="6542" x="4102100" y="2317750"/>
          <p14:tracePt t="6559" x="4140200" y="2324100"/>
          <p14:tracePt t="6575" x="4171950" y="2324100"/>
          <p14:tracePt t="6592" x="4197350" y="2324100"/>
          <p14:tracePt t="6608" x="4241800" y="2324100"/>
          <p14:tracePt t="6625" x="4292600" y="2305050"/>
          <p14:tracePt t="6642" x="4337050" y="2266950"/>
          <p14:tracePt t="6658" x="4381500" y="2241550"/>
          <p14:tracePt t="6675" x="4394200" y="2228850"/>
          <p14:tracePt t="6693" x="4413250" y="2209800"/>
          <p14:tracePt t="6709" x="4419600" y="2203450"/>
          <p14:tracePt t="6725" x="4438650" y="2190750"/>
          <p14:tracePt t="6743" x="4451350" y="2171700"/>
          <p14:tracePt t="6759" x="4457700" y="2171700"/>
          <p14:tracePt t="6850" x="4457700" y="2165350"/>
          <p14:tracePt t="6864" x="4457700" y="2159000"/>
          <p14:tracePt t="6885" x="4457700" y="2146300"/>
          <p14:tracePt t="6907" x="4457700" y="2139950"/>
          <p14:tracePt t="6920" x="4457700" y="2133600"/>
          <p14:tracePt t="6927" x="4457700" y="2127250"/>
          <p14:tracePt t="6942" x="4457700" y="2114550"/>
          <p14:tracePt t="6976" x="4457700" y="2101850"/>
          <p14:tracePt t="7009" x="4457700" y="2089150"/>
          <p14:tracePt t="7040" x="4451350" y="2089150"/>
          <p14:tracePt t="7558" x="4451350" y="2070100"/>
          <p14:tracePt t="7565" x="4470400" y="2038350"/>
          <p14:tracePt t="7572" x="4483100" y="2000250"/>
          <p14:tracePt t="7589" x="4502150" y="1955800"/>
          <p14:tracePt t="7606" x="4508500" y="1905000"/>
          <p14:tracePt t="7622" x="4508500" y="1879600"/>
          <p14:tracePt t="7639" x="4508500" y="1835150"/>
          <p14:tracePt t="7657" x="4508500" y="1790700"/>
          <p14:tracePt t="7673" x="4508500" y="1778000"/>
          <p14:tracePt t="7689" x="4508500" y="1771650"/>
          <p14:tracePt t="7706" x="4508500" y="1739900"/>
          <p14:tracePt t="7723" x="4508500" y="1733550"/>
          <p14:tracePt t="7740" x="4508500" y="1727200"/>
          <p14:tracePt t="7813" x="4508500" y="1733550"/>
          <p14:tracePt t="7820" x="4508500" y="1746250"/>
          <p14:tracePt t="7827" x="4502150" y="1752600"/>
          <p14:tracePt t="7840" x="4489450" y="1765300"/>
          <p14:tracePt t="7856" x="4489450" y="1771650"/>
          <p14:tracePt t="7873" x="4483100" y="1784350"/>
          <p14:tracePt t="7890" x="4483100" y="1809750"/>
          <p14:tracePt t="7906" x="4483100" y="1816100"/>
          <p14:tracePt t="8330" x="4483100" y="1803400"/>
          <p14:tracePt t="8338" x="4483100" y="1778000"/>
          <p14:tracePt t="8344" x="4489450" y="1778000"/>
          <p14:tracePt t="8358" x="4489450" y="1765300"/>
          <p14:tracePt t="8373" x="4489450" y="1752600"/>
          <p14:tracePt t="8390" x="4489450" y="1739900"/>
          <p14:tracePt t="8407" x="4489450" y="1720850"/>
          <p14:tracePt t="8423" x="4489450" y="1714500"/>
          <p14:tracePt t="8684" x="4483100" y="1714500"/>
          <p14:tracePt t="8706" x="4470400" y="1714500"/>
          <p14:tracePt t="8719" x="4464050" y="1714500"/>
          <p14:tracePt t="8735" x="4457700" y="1714500"/>
          <p14:tracePt t="8749" x="4451350" y="1714500"/>
          <p14:tracePt t="8763" x="4445000" y="1714500"/>
          <p14:tracePt t="8770" x="4438650" y="1714500"/>
          <p14:tracePt t="8784" x="4432300" y="1708150"/>
          <p14:tracePt t="8795" x="4425950" y="1708150"/>
          <p14:tracePt t="8812" x="4413250" y="1689100"/>
          <p14:tracePt t="8829" x="4406900" y="1676400"/>
          <p14:tracePt t="8845" x="4400550" y="1670050"/>
          <p14:tracePt t="8862" x="4400550" y="1657350"/>
          <p14:tracePt t="8896" x="4400550" y="1638300"/>
          <p14:tracePt t="8912" x="4394200" y="1625600"/>
          <p14:tracePt t="8929" x="4387850" y="1619250"/>
          <p14:tracePt t="8945" x="4381500" y="1612900"/>
          <p14:tracePt t="9038" x="4375150" y="1612900"/>
          <p14:tracePt t="9151" x="4375150" y="1619250"/>
          <p14:tracePt t="9158" x="4375150" y="1625600"/>
          <p14:tracePt t="9165" x="4375150" y="1631950"/>
          <p14:tracePt t="9179" x="4375150" y="1651000"/>
          <p14:tracePt t="9196" x="4375150" y="1657350"/>
          <p14:tracePt t="9212" x="4375150" y="1670050"/>
          <p14:tracePt t="9229" x="4375150" y="1689100"/>
          <p14:tracePt t="9246" x="4375150" y="1701800"/>
          <p14:tracePt t="9262" x="4375150" y="1714500"/>
          <p14:tracePt t="9279" x="4375150" y="1720850"/>
          <p14:tracePt t="9393" x="4375150" y="1714500"/>
          <p14:tracePt t="9399" x="4375150" y="1708150"/>
          <p14:tracePt t="9414" x="4375150" y="1695450"/>
          <p14:tracePt t="9429" x="4375150" y="1682750"/>
          <p14:tracePt t="9446" x="4375150" y="1670050"/>
          <p14:tracePt t="9450" x="4375150" y="1663700"/>
          <p14:tracePt t="9463" x="4362450" y="1657350"/>
          <p14:tracePt t="9492" x="4356100" y="1657350"/>
          <p14:tracePt t="9590" x="4356100" y="1663700"/>
          <p14:tracePt t="9598" x="4356100" y="1670050"/>
          <p14:tracePt t="9605" x="4356100" y="1682750"/>
          <p14:tracePt t="9613" x="4356100" y="1695450"/>
          <p14:tracePt t="9630" x="4356100" y="1727200"/>
          <p14:tracePt t="9647" x="4356100" y="1771650"/>
          <p14:tracePt t="9663" x="4356100" y="1778000"/>
          <p14:tracePt t="9680" x="4356100" y="1790700"/>
          <p14:tracePt t="9697" x="4356100" y="1809750"/>
          <p14:tracePt t="9713" x="4356100" y="1822450"/>
          <p14:tracePt t="9730" x="4356100" y="1835150"/>
          <p14:tracePt t="9747" x="4356100" y="1841500"/>
          <p14:tracePt t="10618" x="4362450" y="1841500"/>
          <p14:tracePt t="10625" x="4368800" y="1841500"/>
          <p14:tracePt t="10633" x="4375150" y="1841500"/>
          <p14:tracePt t="10654" x="4387850" y="1841500"/>
          <p14:tracePt t="10717" x="4394200" y="1841500"/>
          <p14:tracePt t="10930" x="4400550" y="1841500"/>
          <p14:tracePt t="10945" x="4406900" y="1841500"/>
          <p14:tracePt t="10952" x="4413250" y="1835150"/>
          <p14:tracePt t="10958" x="4419600" y="1828800"/>
          <p14:tracePt t="10974" x="4425950" y="1822450"/>
          <p14:tracePt t="10991" x="4445000" y="1809750"/>
          <p14:tracePt t="11007" x="4464050" y="1784350"/>
          <p14:tracePt t="11024" x="4476750" y="1778000"/>
          <p14:tracePt t="11040" x="4483100" y="1765300"/>
          <p14:tracePt t="11057" x="4508500" y="1746250"/>
          <p14:tracePt t="11074" x="4521200" y="1739900"/>
          <p14:tracePt t="11107" x="4527550" y="1727200"/>
          <p14:tracePt t="11124" x="4527550" y="1714500"/>
          <p14:tracePt t="11140" x="4540250" y="1701800"/>
          <p14:tracePt t="11157" x="4565650" y="1676400"/>
          <p14:tracePt t="11174" x="4578350" y="1644650"/>
          <p14:tracePt t="11191" x="4591050" y="1631950"/>
          <p14:tracePt t="11207" x="4603750" y="1619250"/>
          <p14:tracePt t="11224" x="4603750" y="1606550"/>
          <p14:tracePt t="11617" x="4603750" y="1612900"/>
          <p14:tracePt t="11624" x="4603750" y="1619250"/>
          <p14:tracePt t="11635" x="4597400" y="1619250"/>
          <p14:tracePt t="11657" x="4597400" y="1631950"/>
          <p14:tracePt t="11673" x="4597400" y="1644650"/>
          <p14:tracePt t="11690" x="4597400" y="1657350"/>
          <p14:tracePt t="11707" x="4597400" y="1670050"/>
          <p14:tracePt t="11723" x="4591050" y="1689100"/>
          <p14:tracePt t="11757" x="4591050" y="1695450"/>
          <p14:tracePt t="11773" x="4591050" y="1701800"/>
          <p14:tracePt t="11829" x="4591050" y="1714500"/>
          <p14:tracePt t="12382" x="4584700" y="1727200"/>
          <p14:tracePt t="12388" x="4578350" y="1739900"/>
          <p14:tracePt t="12396" x="4572000" y="1752600"/>
          <p14:tracePt t="12408" x="4565650" y="1758950"/>
          <p14:tracePt t="12424" x="4546600" y="1784350"/>
          <p14:tracePt t="12441" x="4527550" y="1797050"/>
          <p14:tracePt t="12458" x="4521200" y="1803400"/>
          <p14:tracePt t="12460" x="4514850" y="1809750"/>
          <p14:tracePt t="12474" x="4514850" y="1822450"/>
          <p14:tracePt t="12491" x="4508500" y="1835150"/>
          <p14:tracePt t="12508" x="4508500" y="1847850"/>
          <p14:tracePt t="12524" x="4508500" y="1854200"/>
          <p14:tracePt t="16663" x="4502150" y="1905000"/>
          <p14:tracePt t="16670" x="4489450" y="1993900"/>
          <p14:tracePt t="16677" x="4483100" y="2089150"/>
          <p14:tracePt t="16686" x="4470400" y="2178050"/>
          <p14:tracePt t="16703" x="4451350" y="2368550"/>
          <p14:tracePt t="16719" x="4413250" y="2616200"/>
          <p14:tracePt t="16736" x="4394200" y="2724150"/>
          <p14:tracePt t="16753" x="4394200" y="2889250"/>
          <p14:tracePt t="16770" x="4387850" y="3016250"/>
          <p14:tracePt t="16787" x="4375150" y="3136900"/>
          <p14:tracePt t="16803" x="4375150" y="3302000"/>
          <p14:tracePt t="16820" x="4375150" y="3397250"/>
          <p14:tracePt t="16837" x="4375150" y="3460750"/>
          <p14:tracePt t="16854" x="4375150" y="3556000"/>
          <p14:tracePt t="16870" x="4387850" y="3625850"/>
          <p14:tracePt t="16887" x="4394200" y="3708400"/>
          <p14:tracePt t="16903" x="4419600" y="3841750"/>
          <p14:tracePt t="16920" x="4425950" y="3905250"/>
          <p14:tracePt t="16937" x="4425950" y="3956050"/>
          <p14:tracePt t="16953" x="4432300" y="4013200"/>
          <p14:tracePt t="16970" x="4438650" y="4057650"/>
          <p14:tracePt t="16988" x="4451350" y="4152900"/>
          <p14:tracePt t="17003" x="4451350" y="4210050"/>
          <p14:tracePt t="17020" x="4451350" y="4260850"/>
          <p14:tracePt t="17023" x="4451350" y="4273550"/>
          <p14:tracePt t="17037" x="4451350" y="4305300"/>
          <p14:tracePt t="17053" x="4451350" y="4337050"/>
          <p14:tracePt t="17070" x="4451350" y="4368800"/>
          <p14:tracePt t="17087" x="4451350" y="4406900"/>
          <p14:tracePt t="17103" x="4451350" y="4438650"/>
          <p14:tracePt t="17120" x="4445000" y="4483100"/>
          <p14:tracePt t="17137" x="4438650" y="4533900"/>
          <p14:tracePt t="17154" x="4438650" y="4565650"/>
          <p14:tracePt t="17170" x="4438650" y="4584700"/>
          <p14:tracePt t="17187" x="4438650" y="4603750"/>
          <p14:tracePt t="17204" x="4438650" y="4610100"/>
          <p14:tracePt t="17222" x="4438650" y="4635500"/>
          <p14:tracePt t="18377" x="4438650" y="4552950"/>
          <p14:tracePt t="18384" x="4438650" y="4451350"/>
          <p14:tracePt t="18392" x="4432300" y="4349750"/>
          <p14:tracePt t="18400" x="4419600" y="4248150"/>
          <p14:tracePt t="18417" x="4400550" y="4057650"/>
          <p14:tracePt t="18434" x="4381500" y="3765550"/>
          <p14:tracePt t="18450" x="4368800" y="3594100"/>
          <p14:tracePt t="18466" x="4368800" y="3467100"/>
          <p14:tracePt t="18484" x="4368800" y="3314700"/>
          <p14:tracePt t="18500" x="4368800" y="3232150"/>
          <p14:tracePt t="18517" x="4368800" y="3168650"/>
          <p14:tracePt t="18533" x="4368800" y="3079750"/>
          <p14:tracePt t="18550" x="4368800" y="3028950"/>
          <p14:tracePt t="18567" x="4368800" y="3009900"/>
          <p14:tracePt t="18583" x="4368800" y="2984500"/>
          <p14:tracePt t="18600" x="4368800" y="2978150"/>
          <p14:tracePt t="18634" x="4368800" y="2971800"/>
          <p14:tracePt t="18650" x="4368800" y="2965450"/>
          <p14:tracePt t="18667" x="4362450" y="2952750"/>
          <p14:tracePt t="18683" x="4362450" y="2946400"/>
          <p14:tracePt t="18700" x="4362450" y="2933700"/>
          <p14:tracePt t="18717" x="4362450" y="2901950"/>
          <p14:tracePt t="18733" x="4362450" y="2844800"/>
          <p14:tracePt t="18750" x="4362450" y="2774950"/>
          <p14:tracePt t="18767" x="4362450" y="2667000"/>
          <p14:tracePt t="18783" x="4362450" y="2603500"/>
          <p14:tracePt t="18800" x="4362450" y="2546350"/>
          <p14:tracePt t="18817" x="4362450" y="2482850"/>
          <p14:tracePt t="18833" x="4362450" y="2463800"/>
          <p14:tracePt t="18850" x="4362450" y="2425700"/>
          <p14:tracePt t="18867" x="4362450" y="2413000"/>
          <p14:tracePt t="18884" x="4362450" y="2406650"/>
          <p14:tracePt t="19172" x="4362450" y="2400300"/>
          <p14:tracePt t="19185" x="4362450" y="2393950"/>
          <p14:tracePt t="19192" x="4362450" y="2387600"/>
          <p14:tracePt t="19199" x="4362450" y="2381250"/>
          <p14:tracePt t="19214" x="4362450" y="2374900"/>
          <p14:tracePt t="19234" x="4356100" y="2374900"/>
          <p14:tracePt t="19454" x="4349750" y="2393950"/>
          <p14:tracePt t="19462" x="4349750" y="2425700"/>
          <p14:tracePt t="19469" x="4343400" y="2463800"/>
          <p14:tracePt t="19481" x="4343400" y="2501900"/>
          <p14:tracePt t="19497" x="4343400" y="2597150"/>
          <p14:tracePt t="19514" x="4343400" y="2641600"/>
          <p14:tracePt t="19531" x="4343400" y="2692400"/>
          <p14:tracePt t="19547" x="4343400" y="2749550"/>
          <p14:tracePt t="19564" x="4343400" y="2838450"/>
          <p14:tracePt t="19581" x="4343400" y="2971800"/>
          <p14:tracePt t="19597" x="4343400" y="3054350"/>
          <p14:tracePt t="19614" x="4356100" y="3124200"/>
          <p14:tracePt t="19630" x="4356100" y="3187700"/>
          <p14:tracePt t="19647" x="4368800" y="3251200"/>
          <p14:tracePt t="19664" x="4387850" y="3321050"/>
          <p14:tracePt t="19681" x="4394200" y="3441700"/>
          <p14:tracePt t="19697" x="4394200" y="3505200"/>
          <p14:tracePt t="19714" x="4394200" y="3556000"/>
          <p14:tracePt t="19731" x="4400550" y="3600450"/>
          <p14:tracePt t="19747" x="4400550" y="3638550"/>
          <p14:tracePt t="19764" x="4400550" y="3702050"/>
          <p14:tracePt t="19781" x="4400550" y="3733800"/>
          <p14:tracePt t="19797" x="4400550" y="3765550"/>
          <p14:tracePt t="19814" x="4400550" y="3810000"/>
          <p14:tracePt t="19831" x="4400550" y="3835400"/>
          <p14:tracePt t="19847" x="4400550" y="3860800"/>
          <p14:tracePt t="19864" x="4400550" y="3873500"/>
          <p14:tracePt t="19881" x="4400550" y="3898900"/>
          <p14:tracePt t="19897" x="4400550" y="3924300"/>
          <p14:tracePt t="19914" x="4406900" y="3949700"/>
          <p14:tracePt t="19931" x="4406900" y="3956050"/>
          <p14:tracePt t="19948" x="4406900" y="3968750"/>
          <p14:tracePt t="19965" x="4406900" y="3994150"/>
          <p14:tracePt t="19982" x="4406900" y="4000500"/>
          <p14:tracePt t="19999" x="4406900" y="4019550"/>
          <p14:tracePt t="20015" x="4413250" y="4019550"/>
          <p14:tracePt t="29637" x="4368800" y="4013200"/>
          <p14:tracePt t="29645" x="4286250" y="3987800"/>
          <p14:tracePt t="29657" x="4140200" y="3930650"/>
          <p14:tracePt t="29674" x="4000500" y="3886200"/>
          <p14:tracePt t="29691" x="3854450" y="3822700"/>
          <p14:tracePt t="29707" x="3657600" y="3765550"/>
          <p14:tracePt t="29724" x="3517900" y="3721100"/>
          <p14:tracePt t="29742" x="3397250" y="3683000"/>
          <p14:tracePt t="29758" x="3244850" y="3625850"/>
          <p14:tracePt t="29774" x="3187700" y="3613150"/>
          <p14:tracePt t="29792" x="3117850" y="3594100"/>
          <p14:tracePt t="29808" x="3073400" y="3575050"/>
          <p14:tracePt t="29824" x="3022600" y="3556000"/>
          <p14:tracePt t="29842" x="2921000" y="3530600"/>
          <p14:tracePt t="29858" x="2851150" y="3517900"/>
          <p14:tracePt t="29874" x="2781300" y="3517900"/>
          <p14:tracePt t="29891" x="2673350" y="3492500"/>
          <p14:tracePt t="29908" x="2590800" y="3467100"/>
          <p14:tracePt t="29924" x="2527300" y="3454400"/>
          <p14:tracePt t="29941" x="2457450" y="3429000"/>
          <p14:tracePt t="29958" x="2406650" y="3416300"/>
          <p14:tracePt t="29974" x="2374900" y="3397250"/>
          <p14:tracePt t="29991" x="2330450" y="3384550"/>
          <p14:tracePt t="30008" x="2311400" y="3378200"/>
          <p14:tracePt t="30027" x="2292350" y="3365500"/>
          <p14:tracePt t="30041" x="2279650" y="3365500"/>
          <p14:tracePt t="30058" x="2266950" y="3365500"/>
          <p14:tracePt t="30961" x="2266950" y="3359150"/>
          <p14:tracePt t="30969" x="2279650" y="3352800"/>
          <p14:tracePt t="30975" x="2292350" y="3346450"/>
          <p14:tracePt t="30986" x="2311400" y="3340100"/>
          <p14:tracePt t="31003" x="2368550" y="3321050"/>
          <p14:tracePt t="31020" x="2413000" y="3302000"/>
          <p14:tracePt t="31036" x="2451100" y="3289300"/>
          <p14:tracePt t="31039" x="2470150" y="3276600"/>
          <p14:tracePt t="31053" x="2495550" y="3263900"/>
          <p14:tracePt t="31070" x="2514600" y="3257550"/>
          <p14:tracePt t="31086" x="2540000" y="3232150"/>
          <p14:tracePt t="31103" x="2552700" y="3219450"/>
          <p14:tracePt t="31120" x="2565400" y="3213100"/>
          <p14:tracePt t="31137" x="2584450" y="3213100"/>
          <p14:tracePt t="32833" x="2590800" y="3194050"/>
          <p14:tracePt t="32839" x="2590800" y="3175000"/>
          <p14:tracePt t="32848" x="2590800" y="3149600"/>
          <p14:tracePt t="32865" x="2590800" y="3117850"/>
          <p14:tracePt t="32882" x="2590800" y="3073400"/>
          <p14:tracePt t="32898" x="2590800" y="3054350"/>
          <p14:tracePt t="32915" x="2590800" y="3035300"/>
          <p14:tracePt t="32932" x="2590800" y="3009900"/>
          <p14:tracePt t="32948" x="2590800" y="3003550"/>
          <p14:tracePt t="32966" x="2590800" y="2997200"/>
          <p14:tracePt t="33166" x="2590800" y="2990850"/>
          <p14:tracePt t="33173" x="2590800" y="2984500"/>
          <p14:tracePt t="33442" x="2597150" y="2984500"/>
          <p14:tracePt t="33449" x="2603500" y="2984500"/>
          <p14:tracePt t="33463" x="2616200" y="2984500"/>
          <p14:tracePt t="33470" x="2628900" y="2984500"/>
          <p14:tracePt t="33485" x="2660650" y="2984500"/>
          <p14:tracePt t="33502" x="2673350" y="2984500"/>
          <p14:tracePt t="33519" x="2692400" y="2984500"/>
          <p14:tracePt t="33535" x="2698750" y="2984500"/>
          <p14:tracePt t="33552" x="2705100" y="2984500"/>
          <p14:tracePt t="36078" x="2705100" y="3003550"/>
          <p14:tracePt t="36085" x="2698750" y="3022600"/>
          <p14:tracePt t="36093" x="2686050" y="3041650"/>
          <p14:tracePt t="36103" x="2679700" y="3073400"/>
          <p14:tracePt t="36120" x="2635250" y="3175000"/>
          <p14:tracePt t="36136" x="2622550" y="3251200"/>
          <p14:tracePt t="36153" x="2609850" y="3321050"/>
          <p14:tracePt t="36169" x="2578100" y="3409950"/>
          <p14:tracePt t="36186" x="2559050" y="3460750"/>
          <p14:tracePt t="36203" x="2540000" y="3486150"/>
          <p14:tracePt t="36220" x="2520950" y="3530600"/>
          <p14:tracePt t="36236" x="2508250" y="3556000"/>
          <p14:tracePt t="36254" x="2495550" y="3606800"/>
          <p14:tracePt t="36270" x="2495550" y="3619500"/>
          <p14:tracePt t="36286" x="2495550" y="3632200"/>
          <p14:tracePt t="36303" x="2495550" y="3657600"/>
          <p14:tracePt t="36320" x="2495550" y="3663950"/>
          <p14:tracePt t="36337" x="2495550" y="3676650"/>
          <p14:tracePt t="36353" x="2495550" y="3689350"/>
          <p14:tracePt t="36370" x="2489200" y="3695700"/>
          <p14:tracePt t="36387" x="2476500" y="3708400"/>
          <p14:tracePt t="36403" x="2463800" y="3727450"/>
          <p14:tracePt t="36420" x="2451100" y="3740150"/>
          <p14:tracePt t="36437" x="2432050" y="3771900"/>
          <p14:tracePt t="36453" x="2413000" y="3784600"/>
          <p14:tracePt t="36470" x="2406650" y="3797300"/>
          <p14:tracePt t="36488" x="2387600" y="3816350"/>
          <p14:tracePt t="36504" x="2368550" y="3835400"/>
          <p14:tracePt t="36520" x="2368550" y="3841750"/>
          <p14:tracePt t="36538" x="2368550" y="3848100"/>
          <p14:tracePt t="36554" x="2362200" y="3860800"/>
          <p14:tracePt t="37559" x="2432050" y="3860800"/>
          <p14:tracePt t="37564" x="2508250" y="3848100"/>
          <p14:tracePt t="37572" x="2597150" y="3835400"/>
          <p14:tracePt t="37583" x="2679700" y="3829050"/>
          <p14:tracePt t="37600" x="2959100" y="3797300"/>
          <p14:tracePt t="37617" x="3155950" y="3765550"/>
          <p14:tracePt t="37633" x="3371850" y="3759200"/>
          <p14:tracePt t="37650" x="3676650" y="3740150"/>
          <p14:tracePt t="37667" x="3867150" y="3727450"/>
          <p14:tracePt t="37683" x="4070350" y="3714750"/>
          <p14:tracePt t="37700" x="4298950" y="3695700"/>
          <p14:tracePt t="37717" x="4470400" y="3689350"/>
          <p14:tracePt t="37734" x="4584700" y="3689350"/>
          <p14:tracePt t="37750" x="4800600" y="3676650"/>
          <p14:tracePt t="37767" x="4972050" y="3657600"/>
          <p14:tracePt t="37785" x="5124450" y="3657600"/>
          <p14:tracePt t="37800" x="5238750" y="3657600"/>
          <p14:tracePt t="37817" x="5359400" y="3657600"/>
          <p14:tracePt t="37834" x="5499100" y="3657600"/>
          <p14:tracePt t="37850" x="5575300" y="3657600"/>
          <p14:tracePt t="37867" x="5645150" y="3657600"/>
          <p14:tracePt t="37884" x="5721350" y="3670300"/>
          <p14:tracePt t="37900" x="5753100" y="3670300"/>
          <p14:tracePt t="37917" x="5791200" y="3670300"/>
          <p14:tracePt t="37934" x="5816600" y="3670300"/>
          <p14:tracePt t="37951" x="5848350" y="3663950"/>
          <p14:tracePt t="37969" x="5861050" y="3651250"/>
          <p14:tracePt t="37984" x="5873750" y="3638550"/>
          <p14:tracePt t="38380" x="5899150" y="3625850"/>
          <p14:tracePt t="38387" x="5930900" y="3600450"/>
          <p14:tracePt t="38396" x="5975350" y="3575050"/>
          <p14:tracePt t="38413" x="6070600" y="3511550"/>
          <p14:tracePt t="38430" x="6191250" y="3422650"/>
          <p14:tracePt t="38446" x="6267450" y="3384550"/>
          <p14:tracePt t="38463" x="6311900" y="3359150"/>
          <p14:tracePt t="38480" x="6343650" y="3340100"/>
          <p14:tracePt t="38496" x="6362700" y="3340100"/>
          <p14:tracePt t="38514" x="6375400" y="3340100"/>
          <p14:tracePt t="38546" x="6381750" y="3340100"/>
          <p14:tracePt t="38564" x="6400800" y="3333750"/>
          <p14:tracePt t="38580" x="6419850" y="3314700"/>
          <p14:tracePt t="38596" x="6426200" y="3308350"/>
          <p14:tracePt t="38613" x="6445250" y="3308350"/>
          <p14:tracePt t="38630" x="6451600" y="3308350"/>
          <p14:tracePt t="39917" x="6457950" y="3289300"/>
          <p14:tracePt t="39925" x="6464300" y="3270250"/>
          <p14:tracePt t="39932" x="6464300" y="3238500"/>
          <p14:tracePt t="39943" x="6464300" y="3219450"/>
          <p14:tracePt t="39960" x="6464300" y="3149600"/>
          <p14:tracePt t="39977" x="6470650" y="3105150"/>
          <p14:tracePt t="39993" x="6477000" y="3048000"/>
          <p14:tracePt t="40010" x="6477000" y="2984500"/>
          <p14:tracePt t="40027" x="6477000" y="2971800"/>
          <p14:tracePt t="40043" x="6477000" y="2952750"/>
          <p14:tracePt t="40046" x="6477000" y="2946400"/>
          <p14:tracePt t="40060" x="6477000" y="2933700"/>
          <p14:tracePt t="40077" x="6483350" y="2908300"/>
          <p14:tracePt t="40095" x="6489700" y="2870200"/>
          <p14:tracePt t="40110" x="6489700" y="2857500"/>
          <p14:tracePt t="40127" x="6489700" y="2844800"/>
          <p14:tracePt t="40144" x="6489700" y="2832100"/>
          <p14:tracePt t="40187" x="6489700" y="2825750"/>
          <p14:tracePt t="40195" x="6496050" y="2825750"/>
          <p14:tracePt t="40210" x="6515100" y="2800350"/>
          <p14:tracePt t="40227" x="6527800" y="2755900"/>
          <p14:tracePt t="40243" x="6559550" y="2692400"/>
          <p14:tracePt t="40260" x="6572250" y="2673350"/>
          <p14:tracePt t="40277" x="6584950" y="2660650"/>
          <p14:tracePt t="40294" x="6584950" y="2654300"/>
          <p14:tracePt t="41072" x="6584950" y="2660650"/>
          <p14:tracePt t="41079" x="6584950" y="2667000"/>
          <p14:tracePt t="41087" x="6584950" y="2673350"/>
          <p14:tracePt t="41101" x="6578600" y="2686050"/>
          <p14:tracePt t="41117" x="6572250" y="2698750"/>
          <p14:tracePt t="41134" x="6572250" y="2711450"/>
          <p14:tracePt t="41151" x="6572250" y="2724150"/>
          <p14:tracePt t="41167" x="6572250" y="2736850"/>
          <p14:tracePt t="41184" x="6572250" y="2755900"/>
          <p14:tracePt t="41201" x="6572250" y="2768600"/>
          <p14:tracePt t="41217" x="6559550" y="2781300"/>
          <p14:tracePt t="41235" x="6553200" y="2800350"/>
          <p14:tracePt t="41251" x="6553200" y="2806700"/>
          <p14:tracePt t="45948" x="6546850" y="2851150"/>
          <p14:tracePt t="45955" x="6540500" y="2889250"/>
          <p14:tracePt t="45962" x="6534150" y="2933700"/>
          <p14:tracePt t="45979" x="6515100" y="3003550"/>
          <p14:tracePt t="45995" x="6502400" y="3073400"/>
          <p14:tracePt t="46012" x="6489700" y="3149600"/>
          <p14:tracePt t="46029" x="6489700" y="3181350"/>
          <p14:tracePt t="46045" x="6489700" y="3219450"/>
          <p14:tracePt t="46062" x="6470650" y="3257550"/>
          <p14:tracePt t="46078" x="6464300" y="3276600"/>
          <p14:tracePt t="46096" x="6451600" y="3295650"/>
          <p14:tracePt t="46112" x="6438900" y="3308350"/>
          <p14:tracePt t="46129" x="6419850" y="3327400"/>
          <p14:tracePt t="46146" x="6407150" y="3340100"/>
          <p14:tracePt t="46162" x="6400800" y="3352800"/>
          <p14:tracePt t="46179" x="6388100" y="3371850"/>
          <p14:tracePt t="46196" x="6362700" y="3416300"/>
          <p14:tracePt t="46212" x="6356350" y="3448050"/>
          <p14:tracePt t="46229" x="6343650" y="3467100"/>
          <p14:tracePt t="46245" x="6324600" y="3511550"/>
          <p14:tracePt t="46262" x="6311900" y="3543300"/>
          <p14:tracePt t="46279" x="6311900" y="3562350"/>
          <p14:tracePt t="46295" x="6311900" y="3587750"/>
          <p14:tracePt t="46312" x="6311900" y="3600450"/>
          <p14:tracePt t="46330" x="6311900" y="3613150"/>
          <p14:tracePt t="46346" x="6311900" y="3619500"/>
          <p14:tracePt t="46416" x="6324600" y="3619500"/>
          <p14:tracePt t="46422" x="6337300" y="3619500"/>
          <p14:tracePt t="46430" x="6350000" y="3619500"/>
          <p14:tracePt t="46446" x="6375400" y="3619500"/>
          <p14:tracePt t="46462" x="6388100" y="3619500"/>
          <p14:tracePt t="46479" x="6394450" y="3644900"/>
          <p14:tracePt t="46496" x="6394450" y="3651250"/>
          <p14:tracePt t="46513" x="6388100" y="3676650"/>
          <p14:tracePt t="46529" x="6369050" y="3721100"/>
          <p14:tracePt t="46546" x="6350000" y="3727450"/>
          <p14:tracePt t="46563" x="6337300" y="3740150"/>
          <p14:tracePt t="46580" x="6330950" y="3765550"/>
          <p14:tracePt t="46596" x="6330950" y="3771900"/>
          <p14:tracePt t="52156" x="6343650" y="3733800"/>
          <p14:tracePt t="52163" x="6350000" y="3670300"/>
          <p14:tracePt t="52170" x="6362700" y="3619500"/>
          <p14:tracePt t="52177" x="6369050" y="3562350"/>
          <p14:tracePt t="52194" x="6388100" y="3448050"/>
          <p14:tracePt t="52211" x="6413500" y="3359150"/>
          <p14:tracePt t="52227" x="6426200" y="3276600"/>
          <p14:tracePt t="52244" x="6426200" y="3232150"/>
          <p14:tracePt t="52261" x="6426200" y="3175000"/>
          <p14:tracePt t="52278" x="6426200" y="3149600"/>
          <p14:tracePt t="52294" x="6426200" y="3117850"/>
          <p14:tracePt t="52311" x="6432550" y="3073400"/>
          <p14:tracePt t="52328" x="6445250" y="3028950"/>
          <p14:tracePt t="52344" x="6464300" y="2984500"/>
          <p14:tracePt t="52361" x="6464300" y="2952750"/>
          <p14:tracePt t="52378" x="6464300" y="2940050"/>
          <p14:tracePt t="52394" x="6464300" y="2927350"/>
          <p14:tracePt t="52411" x="6464300" y="2895600"/>
          <p14:tracePt t="52428" x="6464300" y="2876550"/>
          <p14:tracePt t="52445" x="6489700" y="2832100"/>
          <p14:tracePt t="52461" x="6496050" y="2819400"/>
          <p14:tracePt t="52478" x="6496050" y="2806700"/>
          <p14:tracePt t="52495" x="6496050" y="2800350"/>
          <p14:tracePt t="52538" x="6496050" y="27940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3. Proximity to large bodies of water reduces temperature variability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en-US" sz="2300" dirty="0"/>
          </a:p>
          <a:p>
            <a:r>
              <a:rPr lang="en-US" sz="2300" dirty="0"/>
              <a:t>Water has a very high specific heat: it resists heating and cooling 4.2X more than air (think of your pool)</a:t>
            </a:r>
          </a:p>
          <a:p>
            <a:endParaRPr lang="en-US" sz="2300" dirty="0"/>
          </a:p>
          <a:p>
            <a:r>
              <a:rPr lang="en-US" sz="2300" dirty="0"/>
              <a:t>As a result, temperature variation is lower in the ocean than on land</a:t>
            </a:r>
          </a:p>
          <a:p>
            <a:endParaRPr lang="en-US" sz="2300" dirty="0"/>
          </a:p>
          <a:p>
            <a:r>
              <a:rPr lang="en-US" sz="2300" dirty="0"/>
              <a:t>The ocean changes temperature much more slowly than does 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90" y="1066800"/>
            <a:ext cx="4448557" cy="5334000"/>
          </a:xfr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17C64AC-D046-BE48-A554-C0A30F1E2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3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17"/>
    </mc:Choice>
    <mc:Fallback xmlns="">
      <p:transition spd="slow" advTm="74517"/>
    </mc:Fallback>
  </mc:AlternateContent>
  <p:extLst>
    <p:ext uri="{3A86A75C-4F4B-4683-9AE1-C65F6400EC91}">
      <p14:laserTraceLst xmlns:p14="http://schemas.microsoft.com/office/powerpoint/2010/main">
        <p14:tracePtLst>
          <p14:tracePt t="22327" x="6578600" y="2774950"/>
          <p14:tracePt t="22333" x="6705600" y="2768600"/>
          <p14:tracePt t="22346" x="6965950" y="2724150"/>
          <p14:tracePt t="22363" x="7270750" y="2667000"/>
          <p14:tracePt t="22380" x="7639050" y="2559050"/>
          <p14:tracePt t="22396" x="8083550" y="2393950"/>
          <p14:tracePt t="22413" x="8293100" y="2298700"/>
          <p14:tracePt t="22430" x="8477250" y="2216150"/>
          <p14:tracePt t="22446" x="8699500" y="2114550"/>
          <p14:tracePt t="22463" x="8832850" y="2057400"/>
          <p14:tracePt t="22481" x="8991600" y="1962150"/>
          <p14:tracePt t="22496" x="9118600" y="1898650"/>
          <p14:tracePt t="22743" x="9118600" y="1447800"/>
          <p14:tracePt t="22750" x="9074150" y="1422400"/>
          <p14:tracePt t="22757" x="9004300" y="1384300"/>
          <p14:tracePt t="22769" x="8947150" y="1352550"/>
          <p14:tracePt t="22785" x="8794750" y="1282700"/>
          <p14:tracePt t="22802" x="8674100" y="1244600"/>
          <p14:tracePt t="22819" x="8572500" y="1200150"/>
          <p14:tracePt t="22821" x="8528050" y="1181100"/>
          <p14:tracePt t="22836" x="8458200" y="1168400"/>
          <p14:tracePt t="22852" x="8394700" y="1149350"/>
          <p14:tracePt t="22869" x="8343900" y="1130300"/>
          <p14:tracePt t="22886" x="8274050" y="1104900"/>
          <p14:tracePt t="22902" x="8235950" y="1098550"/>
          <p14:tracePt t="22920" x="8159750" y="1085850"/>
          <p14:tracePt t="22936" x="8128000" y="1079500"/>
          <p14:tracePt t="22952" x="8102600" y="1073150"/>
          <p14:tracePt t="22970" x="8032750" y="1073150"/>
          <p14:tracePt t="22986" x="7975600" y="1073150"/>
          <p14:tracePt t="23002" x="7880350" y="1054100"/>
          <p14:tracePt t="23019" x="7772400" y="1054100"/>
          <p14:tracePt t="23036" x="7715250" y="1060450"/>
          <p14:tracePt t="23052" x="7664450" y="1079500"/>
          <p14:tracePt t="23069" x="7575550" y="1098550"/>
          <p14:tracePt t="23086" x="7473950" y="1143000"/>
          <p14:tracePt t="23103" x="7378700" y="1181100"/>
          <p14:tracePt t="23119" x="7289800" y="1225550"/>
          <p14:tracePt t="23136" x="7239000" y="1250950"/>
          <p14:tracePt t="23153" x="7188200" y="1276350"/>
          <p14:tracePt t="23169" x="7080250" y="1333500"/>
          <p14:tracePt t="23186" x="7016750" y="1365250"/>
          <p14:tracePt t="23203" x="6965950" y="1403350"/>
          <p14:tracePt t="23219" x="6940550" y="1416050"/>
          <p14:tracePt t="23236" x="6915150" y="1428750"/>
          <p14:tracePt t="23253" x="6877050" y="1466850"/>
          <p14:tracePt t="23270" x="6851650" y="1492250"/>
          <p14:tracePt t="23286" x="6813550" y="1530350"/>
          <p14:tracePt t="23303" x="6775450" y="1568450"/>
          <p14:tracePt t="23320" x="6737350" y="1600200"/>
          <p14:tracePt t="23336" x="6705600" y="1619250"/>
          <p14:tracePt t="23353" x="6661150" y="1638300"/>
          <p14:tracePt t="23370" x="6635750" y="1651000"/>
          <p14:tracePt t="23388" x="6578600" y="1676400"/>
          <p14:tracePt t="23403" x="6527800" y="1695450"/>
          <p14:tracePt t="23420" x="6477000" y="1708150"/>
          <p14:tracePt t="23437" x="6407150" y="1739900"/>
          <p14:tracePt t="23453" x="6381750" y="1752600"/>
          <p14:tracePt t="23470" x="6350000" y="1765300"/>
          <p14:tracePt t="23486" x="6292850" y="1816100"/>
          <p14:tracePt t="23503" x="6261100" y="1841500"/>
          <p14:tracePt t="23520" x="6229350" y="1873250"/>
          <p14:tracePt t="23537" x="6184900" y="1917700"/>
          <p14:tracePt t="23553" x="6172200" y="1936750"/>
          <p14:tracePt t="23570" x="6159500" y="1955800"/>
          <p14:tracePt t="23587" x="6146800" y="1993900"/>
          <p14:tracePt t="23604" x="6146800" y="2038350"/>
          <p14:tracePt t="23622" x="6146800" y="2108200"/>
          <p14:tracePt t="23637" x="6146800" y="2139950"/>
          <p14:tracePt t="23654" x="6153150" y="2178050"/>
          <p14:tracePt t="23671" x="6178550" y="2222500"/>
          <p14:tracePt t="23687" x="6191250" y="2254250"/>
          <p14:tracePt t="23704" x="6223000" y="2311400"/>
          <p14:tracePt t="23721" x="6299200" y="2381250"/>
          <p14:tracePt t="23737" x="6375400" y="2432050"/>
          <p14:tracePt t="23754" x="6445250" y="2489200"/>
          <p14:tracePt t="23770" x="6565900" y="2546350"/>
          <p14:tracePt t="23787" x="6635750" y="2571750"/>
          <p14:tracePt t="23804" x="6686550" y="2584450"/>
          <p14:tracePt t="23820" x="6756400" y="2616200"/>
          <p14:tracePt t="23837" x="6807200" y="2628900"/>
          <p14:tracePt t="23854" x="6851650" y="2641600"/>
          <p14:tracePt t="23871" x="6921500" y="2660650"/>
          <p14:tracePt t="23888" x="6959600" y="2660650"/>
          <p14:tracePt t="23905" x="7010400" y="2667000"/>
          <p14:tracePt t="23921" x="7042150" y="2686050"/>
          <p14:tracePt t="23937" x="7073900" y="2692400"/>
          <p14:tracePt t="23954" x="7137400" y="2692400"/>
          <p14:tracePt t="23971" x="7175500" y="2692400"/>
          <p14:tracePt t="23988" x="7219950" y="2698750"/>
          <p14:tracePt t="24004" x="7283450" y="2705100"/>
          <p14:tracePt t="24021" x="7327900" y="2705100"/>
          <p14:tracePt t="24037" x="7372350" y="2705100"/>
          <p14:tracePt t="24054" x="7442200" y="2698750"/>
          <p14:tracePt t="24071" x="7493000" y="2679700"/>
          <p14:tracePt t="24088" x="7550150" y="2667000"/>
          <p14:tracePt t="24104" x="7626350" y="2660650"/>
          <p14:tracePt t="24121" x="7677150" y="2654300"/>
          <p14:tracePt t="24139" x="7747000" y="2647950"/>
          <p14:tracePt t="24154" x="7778750" y="2647950"/>
          <p14:tracePt t="24171" x="7810500" y="2647950"/>
          <p14:tracePt t="24188" x="7829550" y="2641600"/>
          <p14:tracePt t="24204" x="7842250" y="2641600"/>
          <p14:tracePt t="24221" x="7848600" y="2628900"/>
          <p14:tracePt t="24238" x="7886700" y="2622550"/>
          <p14:tracePt t="24254" x="7912100" y="2603500"/>
          <p14:tracePt t="24271" x="7943850" y="2597150"/>
          <p14:tracePt t="24288" x="7981950" y="2590800"/>
          <p14:tracePt t="24305" x="8001000" y="2584450"/>
          <p14:tracePt t="24321" x="8013700" y="2584450"/>
          <p14:tracePt t="24324" x="8020050" y="2584450"/>
          <p14:tracePt t="24338" x="8026400" y="2584450"/>
          <p14:tracePt t="24355" x="8032750" y="2584450"/>
          <p14:tracePt t="25223" x="8013700" y="2578100"/>
          <p14:tracePt t="25231" x="7988300" y="2571750"/>
          <p14:tracePt t="25237" x="7943850" y="2565400"/>
          <p14:tracePt t="25248" x="7912100" y="2559050"/>
          <p14:tracePt t="25265" x="7785100" y="2495550"/>
          <p14:tracePt t="25281" x="7727950" y="2482850"/>
          <p14:tracePt t="25298" x="7683500" y="2451100"/>
          <p14:tracePt t="25315" x="7607300" y="2393950"/>
          <p14:tracePt t="25332" x="7550150" y="2336800"/>
          <p14:tracePt t="25348" x="7512050" y="2292350"/>
          <p14:tracePt t="25365" x="7461250" y="2222500"/>
          <p14:tracePt t="25382" x="7435850" y="2178050"/>
          <p14:tracePt t="25398" x="7397750" y="2146300"/>
          <p14:tracePt t="25415" x="7359650" y="2101850"/>
          <p14:tracePt t="25432" x="7321550" y="2070100"/>
          <p14:tracePt t="25450" x="7245350" y="2012950"/>
          <p14:tracePt t="25465" x="7188200" y="1955800"/>
          <p14:tracePt t="25482" x="7131050" y="1885950"/>
          <p14:tracePt t="25499" x="7042150" y="1797050"/>
          <p14:tracePt t="25515" x="6985000" y="1758950"/>
          <p14:tracePt t="25532" x="6946900" y="1720850"/>
          <p14:tracePt t="25549" x="6908800" y="1701800"/>
          <p14:tracePt t="25565" x="6877050" y="1689100"/>
          <p14:tracePt t="25582" x="6851650" y="1676400"/>
          <p14:tracePt t="25599" x="6819900" y="1676400"/>
          <p14:tracePt t="25615" x="6807200" y="1676400"/>
          <p14:tracePt t="25632" x="6788150" y="1676400"/>
          <p14:tracePt t="25649" x="6743700" y="1676400"/>
          <p14:tracePt t="25665" x="6718300" y="1682750"/>
          <p14:tracePt t="25682" x="6680200" y="1695450"/>
          <p14:tracePt t="25699" x="6642100" y="1714500"/>
          <p14:tracePt t="25715" x="6610350" y="1752600"/>
          <p14:tracePt t="25733" x="6534150" y="1847850"/>
          <p14:tracePt t="25749" x="6496050" y="1911350"/>
          <p14:tracePt t="25766" x="6457950" y="1955800"/>
          <p14:tracePt t="25783" x="6419850" y="2025650"/>
          <p14:tracePt t="25799" x="6400800" y="2070100"/>
          <p14:tracePt t="25816" x="6388100" y="2095500"/>
          <p14:tracePt t="25832" x="6369050" y="2159000"/>
          <p14:tracePt t="25849" x="6350000" y="2209800"/>
          <p14:tracePt t="25866" x="6330950" y="2260600"/>
          <p14:tracePt t="25882" x="6311900" y="2317750"/>
          <p14:tracePt t="25899" x="6299200" y="2349500"/>
          <p14:tracePt t="25916" x="6286500" y="2368550"/>
          <p14:tracePt t="25932" x="6261100" y="2387600"/>
          <p14:tracePt t="25949" x="6261100" y="2400300"/>
          <p14:tracePt t="25966" x="6261100" y="2406650"/>
          <p14:tracePt t="26032" x="6261100" y="2381250"/>
          <p14:tracePt t="26038" x="6286500" y="2336800"/>
          <p14:tracePt t="26049" x="6305550" y="2273300"/>
          <p14:tracePt t="26066" x="6350000" y="2146300"/>
          <p14:tracePt t="26083" x="6381750" y="2082800"/>
          <p14:tracePt t="26099" x="6413500" y="2006600"/>
          <p14:tracePt t="26116" x="6464300" y="1930400"/>
          <p14:tracePt t="26133" x="6540500" y="1816100"/>
          <p14:tracePt t="26149" x="6584950" y="1752600"/>
          <p14:tracePt t="26166" x="6635750" y="1689100"/>
          <p14:tracePt t="26182" x="6654800" y="1670050"/>
          <p14:tracePt t="26200" x="6680200" y="1651000"/>
          <p14:tracePt t="26216" x="6686550" y="1631950"/>
          <p14:tracePt t="26233" x="6711950" y="1619250"/>
          <p14:tracePt t="26250" x="6762750" y="1606550"/>
          <p14:tracePt t="26266" x="6788150" y="1600200"/>
          <p14:tracePt t="26283" x="6832600" y="1593850"/>
          <p14:tracePt t="26299" x="6915150" y="1587500"/>
          <p14:tracePt t="26316" x="6959600" y="1587500"/>
          <p14:tracePt t="26333" x="7004050" y="1587500"/>
          <p14:tracePt t="26349" x="7073900" y="1587500"/>
          <p14:tracePt t="26366" x="7105650" y="1587500"/>
          <p14:tracePt t="26383" x="7131050" y="1587500"/>
          <p14:tracePt t="26399" x="7175500" y="1606550"/>
          <p14:tracePt t="26416" x="7200900" y="1619250"/>
          <p14:tracePt t="26434" x="7251700" y="1644650"/>
          <p14:tracePt t="26450" x="7289800" y="1657350"/>
          <p14:tracePt t="26467" x="7321550" y="1682750"/>
          <p14:tracePt t="26484" x="7359650" y="1727200"/>
          <p14:tracePt t="26500" x="7378700" y="1752600"/>
          <p14:tracePt t="26517" x="7391400" y="1790700"/>
          <p14:tracePt t="26534" x="7416800" y="1828800"/>
          <p14:tracePt t="26550" x="7435850" y="1847850"/>
          <p14:tracePt t="26567" x="7442200" y="1860550"/>
          <p14:tracePt t="26583" x="7461250" y="1898650"/>
          <p14:tracePt t="26600" x="7473950" y="1930400"/>
          <p14:tracePt t="26617" x="7499350" y="1955800"/>
          <p14:tracePt t="26634" x="7531100" y="2006600"/>
          <p14:tracePt t="26650" x="7556500" y="2032000"/>
          <p14:tracePt t="26667" x="7569200" y="2063750"/>
          <p14:tracePt t="26683" x="7588250" y="2082800"/>
          <p14:tracePt t="26700" x="7600950" y="2095500"/>
          <p14:tracePt t="26717" x="7626350" y="2114550"/>
          <p14:tracePt t="26734" x="7626350" y="2120900"/>
          <p14:tracePt t="26817" x="7620000" y="2114550"/>
          <p14:tracePt t="26825" x="7613650" y="2101850"/>
          <p14:tracePt t="26834" x="7607300" y="2089150"/>
          <p14:tracePt t="26850" x="7569200" y="2032000"/>
          <p14:tracePt t="26867" x="7473950" y="1892300"/>
          <p14:tracePt t="26884" x="7391400" y="1797050"/>
          <p14:tracePt t="26900" x="7308850" y="1714500"/>
          <p14:tracePt t="26917" x="7232650" y="1638300"/>
          <p14:tracePt t="26934" x="7175500" y="1600200"/>
          <p14:tracePt t="26951" x="7131050" y="1549400"/>
          <p14:tracePt t="26967" x="7092950" y="1517650"/>
          <p14:tracePt t="26984" x="7067550" y="1504950"/>
          <p14:tracePt t="27001" x="7023100" y="1485900"/>
          <p14:tracePt t="27017" x="7004050" y="1485900"/>
          <p14:tracePt t="27034" x="6991350" y="1485900"/>
          <p14:tracePt t="27051" x="6972300" y="1485900"/>
          <p14:tracePt t="27067" x="6953250" y="1485900"/>
          <p14:tracePt t="27084" x="6921500" y="1492250"/>
          <p14:tracePt t="27101" x="6877050" y="1511300"/>
          <p14:tracePt t="27117" x="6845300" y="1530350"/>
          <p14:tracePt t="27134" x="6819900" y="1549400"/>
          <p14:tracePt t="27151" x="6756400" y="1593850"/>
          <p14:tracePt t="27167" x="6686550" y="1644650"/>
          <p14:tracePt t="27185" x="6623050" y="1714500"/>
          <p14:tracePt t="27201" x="6591300" y="1746250"/>
          <p14:tracePt t="27217" x="6559550" y="1778000"/>
          <p14:tracePt t="27235" x="6515100" y="1841500"/>
          <p14:tracePt t="27251" x="6477000" y="1873250"/>
          <p14:tracePt t="27267" x="6464300" y="1911350"/>
          <p14:tracePt t="27284" x="6445250" y="1949450"/>
          <p14:tracePt t="27301" x="6432550" y="1981200"/>
          <p14:tracePt t="27317" x="6413500" y="2012950"/>
          <p14:tracePt t="27334" x="6394450" y="2057400"/>
          <p14:tracePt t="27351" x="6381750" y="2082800"/>
          <p14:tracePt t="27368" x="6381750" y="2101850"/>
          <p14:tracePt t="27384" x="6356350" y="2133600"/>
          <p14:tracePt t="27401" x="6350000" y="2165350"/>
          <p14:tracePt t="27418" x="6350000" y="2178050"/>
          <p14:tracePt t="27434" x="6343650" y="2197100"/>
          <p14:tracePt t="27451" x="6343650" y="2209800"/>
          <p14:tracePt t="27468" x="6343650" y="2228850"/>
          <p14:tracePt t="27484" x="6343650" y="2241550"/>
          <p14:tracePt t="27501" x="6343650" y="2247900"/>
          <p14:tracePt t="28617" x="6362700" y="2209800"/>
          <p14:tracePt t="28625" x="6407150" y="2152650"/>
          <p14:tracePt t="28632" x="6451600" y="2114550"/>
          <p14:tracePt t="28647" x="6489700" y="2051050"/>
          <p14:tracePt t="28664" x="6527800" y="2019300"/>
          <p14:tracePt t="28680" x="6553200" y="1993900"/>
          <p14:tracePt t="28697" x="6565900" y="1981200"/>
          <p14:tracePt t="28714" x="6578600" y="1974850"/>
          <p14:tracePt t="28730" x="6597650" y="1949450"/>
          <p14:tracePt t="28747" x="6616700" y="1905000"/>
          <p14:tracePt t="28764" x="6635750" y="1885950"/>
          <p14:tracePt t="28780" x="6642100" y="1866900"/>
          <p14:tracePt t="28797" x="6642100" y="1854200"/>
          <p14:tracePt t="28815" x="6648450" y="1828800"/>
          <p14:tracePt t="28830" x="6648450" y="1816100"/>
          <p14:tracePt t="28847" x="6648450" y="1803400"/>
          <p14:tracePt t="28864" x="6648450" y="1790700"/>
          <p14:tracePt t="28881" x="6648450" y="1778000"/>
          <p14:tracePt t="28897" x="6648450" y="1758950"/>
          <p14:tracePt t="28914" x="6648450" y="1752600"/>
          <p14:tracePt t="28930" x="6648450" y="1746250"/>
          <p14:tracePt t="28947" x="6661150" y="1733550"/>
          <p14:tracePt t="28964" x="6699250" y="1670050"/>
          <p14:tracePt t="28981" x="6718300" y="1625600"/>
          <p14:tracePt t="28997" x="6724650" y="1606550"/>
          <p14:tracePt t="29014" x="6750050" y="1562100"/>
          <p14:tracePt t="29031" x="6762750" y="1549400"/>
          <p14:tracePt t="29049" x="6781800" y="1536700"/>
          <p14:tracePt t="29064" x="6794500" y="1530350"/>
          <p14:tracePt t="29081" x="6800850" y="1530350"/>
          <p14:tracePt t="29098" x="6807200" y="1530350"/>
          <p14:tracePt t="29141" x="6813550" y="1530350"/>
          <p14:tracePt t="29162" x="6826250" y="1530350"/>
          <p14:tracePt t="29177" x="6832600" y="1530350"/>
          <p14:tracePt t="29219" x="6838950" y="1530350"/>
          <p14:tracePt t="29255" x="6845300" y="1530350"/>
          <p14:tracePt t="29291" x="6851650" y="1530350"/>
          <p14:tracePt t="29318" x="6858000" y="1530350"/>
          <p14:tracePt t="29396" x="6858000" y="1536700"/>
          <p14:tracePt t="29475" x="6858000" y="1543050"/>
          <p14:tracePt t="29488" x="6858000" y="1549400"/>
          <p14:tracePt t="29495" x="6858000" y="1555750"/>
          <p14:tracePt t="29509" x="6858000" y="1568450"/>
          <p14:tracePt t="29517" x="6858000" y="1574800"/>
          <p14:tracePt t="29532" x="6858000" y="1581150"/>
          <p14:tracePt t="29548" x="6858000" y="1593850"/>
          <p14:tracePt t="29566" x="6864350" y="1612900"/>
          <p14:tracePt t="29581" x="6870700" y="1625600"/>
          <p14:tracePt t="29598" x="6870700" y="1638300"/>
          <p14:tracePt t="29615" x="6883400" y="1644650"/>
          <p14:tracePt t="29665" x="6889750" y="1644650"/>
          <p14:tracePt t="29679" x="6896100" y="1644650"/>
          <p14:tracePt t="29700" x="6902450" y="1644650"/>
          <p14:tracePt t="29715" x="6908800" y="1644650"/>
          <p14:tracePt t="29722" x="6915150" y="1644650"/>
          <p14:tracePt t="29736" x="6921500" y="1644650"/>
          <p14:tracePt t="29757" x="6921500" y="1638300"/>
          <p14:tracePt t="29963" x="6921500" y="1631950"/>
          <p14:tracePt t="29991" x="6921500" y="1625600"/>
          <p14:tracePt t="30005" x="6921500" y="1619250"/>
          <p14:tracePt t="30013" x="6921500" y="1612900"/>
          <p14:tracePt t="30019" x="6921500" y="1606550"/>
          <p14:tracePt t="30032" x="6921500" y="1600200"/>
          <p14:tracePt t="30049" x="6921500" y="1593850"/>
          <p14:tracePt t="30066" x="6921500" y="1587500"/>
          <p14:tracePt t="30090" x="6921500" y="1581150"/>
          <p14:tracePt t="30099" x="6921500" y="1574800"/>
          <p14:tracePt t="30116" x="6921500" y="1562100"/>
          <p14:tracePt t="30132" x="6921500" y="1555750"/>
          <p14:tracePt t="30204" x="6921500" y="1549400"/>
          <p14:tracePt t="33442" x="6921500" y="1574800"/>
          <p14:tracePt t="33450" x="6915150" y="1638300"/>
          <p14:tracePt t="33456" x="6902450" y="1720850"/>
          <p14:tracePt t="33467" x="6896100" y="1784350"/>
          <p14:tracePt t="33484" x="6864350" y="1981200"/>
          <p14:tracePt t="33500" x="6838950" y="2114550"/>
          <p14:tracePt t="33517" x="6819900" y="2254250"/>
          <p14:tracePt t="33534" x="6794500" y="2419350"/>
          <p14:tracePt t="33550" x="6775450" y="2514600"/>
          <p14:tracePt t="33567" x="6775450" y="2603500"/>
          <p14:tracePt t="33584" x="6775450" y="2730500"/>
          <p14:tracePt t="33600" x="6775450" y="2787650"/>
          <p14:tracePt t="33617" x="6775450" y="2838450"/>
          <p14:tracePt t="33633" x="6775450" y="2876550"/>
          <p14:tracePt t="33650" x="6775450" y="2889250"/>
          <p14:tracePt t="33667" x="6775450" y="2895600"/>
          <p14:tracePt t="33684" x="6775450" y="2914650"/>
          <p14:tracePt t="35342" x="6756400" y="2940050"/>
          <p14:tracePt t="35349" x="6731000" y="2971800"/>
          <p14:tracePt t="35356" x="6692900" y="3022600"/>
          <p14:tracePt t="35367" x="6680200" y="3048000"/>
          <p14:tracePt t="35383" x="6635750" y="3136900"/>
          <p14:tracePt t="35400" x="6597650" y="3187700"/>
          <p14:tracePt t="35416" x="6565900" y="3238500"/>
          <p14:tracePt t="35433" x="6508750" y="3346450"/>
          <p14:tracePt t="35450" x="6464300" y="3422650"/>
          <p14:tracePt t="35467" x="6413500" y="3511550"/>
          <p14:tracePt t="35483" x="6356350" y="3606800"/>
          <p14:tracePt t="35500" x="6337300" y="3632200"/>
          <p14:tracePt t="35518" x="6318250" y="3683000"/>
          <p14:tracePt t="35533" x="6280150" y="3708400"/>
          <p14:tracePt t="35550" x="6261100" y="3752850"/>
          <p14:tracePt t="35567" x="6210300" y="3822700"/>
          <p14:tracePt t="35583" x="6178550" y="3873500"/>
          <p14:tracePt t="35600" x="6159500" y="3905250"/>
          <p14:tracePt t="35617" x="6134100" y="3924300"/>
          <p14:tracePt t="35633" x="6121400" y="3949700"/>
          <p14:tracePt t="35650" x="6102350" y="3981450"/>
          <p14:tracePt t="35667" x="6064250" y="4025900"/>
          <p14:tracePt t="35684" x="6038850" y="4051300"/>
          <p14:tracePt t="35700" x="6026150" y="4089400"/>
          <p14:tracePt t="35717" x="6000750" y="4121150"/>
          <p14:tracePt t="35734" x="5988050" y="4140200"/>
          <p14:tracePt t="35752" x="5969000" y="4178300"/>
          <p14:tracePt t="35767" x="5949950" y="4210050"/>
          <p14:tracePt t="35784" x="5937250" y="4235450"/>
          <p14:tracePt t="35801" x="5930900" y="4260850"/>
          <p14:tracePt t="35817" x="5930900" y="4279900"/>
          <p14:tracePt t="35834" x="5930900" y="4286250"/>
          <p14:tracePt t="35851" x="5930900" y="4305300"/>
          <p14:tracePt t="35867" x="5930900" y="4311650"/>
          <p14:tracePt t="36531" x="5969000" y="4260850"/>
          <p14:tracePt t="36538" x="6045200" y="4165600"/>
          <p14:tracePt t="36545" x="6115050" y="4083050"/>
          <p14:tracePt t="36552" x="6178550" y="4013200"/>
          <p14:tracePt t="36568" x="6261100" y="3917950"/>
          <p14:tracePt t="36585" x="6318250" y="3860800"/>
          <p14:tracePt t="36602" x="6381750" y="3784600"/>
          <p14:tracePt t="36618" x="6419850" y="3708400"/>
          <p14:tracePt t="36635" x="6489700" y="3606800"/>
          <p14:tracePt t="36651" x="6572250" y="3429000"/>
          <p14:tracePt t="36668" x="6597650" y="3359150"/>
          <p14:tracePt t="36685" x="6610350" y="3327400"/>
          <p14:tracePt t="36702" x="6610350" y="3308350"/>
          <p14:tracePt t="36718" x="6610350" y="3302000"/>
          <p14:tracePt t="36786" x="6616700" y="3302000"/>
          <p14:tracePt t="36801" x="6623050" y="3302000"/>
          <p14:tracePt t="36807" x="6623050" y="3308350"/>
          <p14:tracePt t="36818" x="6635750" y="3314700"/>
          <p14:tracePt t="36835" x="6654800" y="3352800"/>
          <p14:tracePt t="36852" x="6667500" y="3378200"/>
          <p14:tracePt t="36868" x="6692900" y="3422650"/>
          <p14:tracePt t="36885" x="6743700" y="3486150"/>
          <p14:tracePt t="36902" x="6762750" y="3524250"/>
          <p14:tracePt t="36918" x="6794500" y="3562350"/>
          <p14:tracePt t="36935" x="6838950" y="3638550"/>
          <p14:tracePt t="36952" x="6870700" y="3663950"/>
          <p14:tracePt t="36969" x="6902450" y="3721100"/>
          <p14:tracePt t="36985" x="6978650" y="3790950"/>
          <p14:tracePt t="37002" x="7029450" y="3816350"/>
          <p14:tracePt t="37019" x="7086600" y="3854450"/>
          <p14:tracePt t="37035" x="7137400" y="3892550"/>
          <p14:tracePt t="37052" x="7188200" y="3917950"/>
          <p14:tracePt t="37069" x="7264400" y="3949700"/>
          <p14:tracePt t="37085" x="7315200" y="3981450"/>
          <p14:tracePt t="37102" x="7378700" y="4006850"/>
          <p14:tracePt t="37119" x="7480300" y="4038600"/>
          <p14:tracePt t="37136" x="7550150" y="4057650"/>
          <p14:tracePt t="37152" x="7594600" y="4083050"/>
          <p14:tracePt t="37169" x="7664450" y="4121150"/>
          <p14:tracePt t="37186" x="7715250" y="4133850"/>
          <p14:tracePt t="37202" x="7747000" y="4146550"/>
          <p14:tracePt t="37219" x="7766050" y="4165600"/>
          <p14:tracePt t="37236" x="7766050" y="4171950"/>
          <p14:tracePt t="37253" x="7766050" y="4178300"/>
          <p14:tracePt t="40125" x="7747000" y="4203700"/>
          <p14:tracePt t="40131" x="7689850" y="4241800"/>
          <p14:tracePt t="40141" x="7639050" y="4286250"/>
          <p14:tracePt t="40157" x="7543800" y="4368800"/>
          <p14:tracePt t="40174" x="7385050" y="4514850"/>
          <p14:tracePt t="40191" x="7277100" y="4622800"/>
          <p14:tracePt t="40209" x="7131050" y="4775200"/>
          <p14:tracePt t="40224" x="7035800" y="4857750"/>
          <p14:tracePt t="40241" x="6946900" y="4933950"/>
          <p14:tracePt t="40258" x="6819900" y="5060950"/>
          <p14:tracePt t="40274" x="6750050" y="5111750"/>
          <p14:tracePt t="40291" x="6667500" y="5187950"/>
          <p14:tracePt t="40308" x="6578600" y="5270500"/>
          <p14:tracePt t="40324" x="6521450" y="5321300"/>
          <p14:tracePt t="40341" x="6470650" y="5359400"/>
          <p14:tracePt t="40357" x="6394450" y="5410200"/>
          <p14:tracePt t="40374" x="6362700" y="5435600"/>
          <p14:tracePt t="40391" x="6305550" y="5473700"/>
          <p14:tracePt t="40393" x="6286500" y="5492750"/>
          <p14:tracePt t="40408" x="6210300" y="5549900"/>
          <p14:tracePt t="40424" x="6121400" y="5600700"/>
          <p14:tracePt t="40441" x="6045200" y="5651500"/>
          <p14:tracePt t="40458" x="5937250" y="5708650"/>
          <p14:tracePt t="40474" x="5861050" y="5746750"/>
          <p14:tracePt t="40492" x="5734050" y="5803900"/>
          <p14:tracePt t="40508" x="5657850" y="5835650"/>
          <p14:tracePt t="40525" x="5594350" y="5867400"/>
          <p14:tracePt t="40541" x="5480050" y="5918200"/>
          <p14:tracePt t="40558" x="5410200" y="5937250"/>
          <p14:tracePt t="40575" x="5334000" y="5949950"/>
          <p14:tracePt t="40591" x="5245100" y="5981700"/>
          <p14:tracePt t="40608" x="5213350" y="5994400"/>
          <p14:tracePt t="40625" x="5175250" y="6007100"/>
          <p14:tracePt t="40641" x="5149850" y="6019800"/>
          <p14:tracePt t="40658" x="5137150" y="6019800"/>
          <p14:tracePt t="40675" x="5118100" y="6019800"/>
          <p14:tracePt t="40691" x="5105400" y="6019800"/>
          <p14:tracePt t="40708" x="5092700" y="6019800"/>
          <p14:tracePt t="40726" x="5067300" y="6019800"/>
          <p14:tracePt t="40742" x="5060950" y="6019800"/>
          <p14:tracePt t="40759" x="5048250" y="6019800"/>
          <p14:tracePt t="40775" x="5029200" y="6007100"/>
          <p14:tracePt t="40792" x="5016500" y="5994400"/>
          <p14:tracePt t="40808" x="5003800" y="5975350"/>
          <p14:tracePt t="40825" x="4984750" y="5962650"/>
          <p14:tracePt t="40842" x="4984750" y="5949950"/>
          <p14:tracePt t="40858" x="4984750" y="5943600"/>
          <p14:tracePt t="40892" x="4978400" y="5943600"/>
          <p14:tracePt t="40967" x="4978400" y="5937250"/>
          <p14:tracePt t="40982" x="4984750" y="5930900"/>
          <p14:tracePt t="40989" x="4991100" y="5918200"/>
          <p14:tracePt t="40995" x="4997450" y="5911850"/>
          <p14:tracePt t="41009" x="5029200" y="5899150"/>
          <p14:tracePt t="41025" x="5054600" y="5892800"/>
          <p14:tracePt t="41042" x="5086350" y="5892800"/>
          <p14:tracePt t="41059" x="5143500" y="5886450"/>
          <p14:tracePt t="41075" x="5175250" y="5886450"/>
          <p14:tracePt t="41092" x="5200650" y="5886450"/>
          <p14:tracePt t="41108" x="5238750" y="5886450"/>
          <p14:tracePt t="41125" x="5245100" y="5886450"/>
          <p14:tracePt t="41142" x="5257800" y="5886450"/>
          <p14:tracePt t="41159" x="5289550" y="5886450"/>
          <p14:tracePt t="41175" x="5302250" y="5873750"/>
          <p14:tracePt t="41192" x="5327650" y="5873750"/>
          <p14:tracePt t="41209" x="5378450" y="5854700"/>
          <p14:tracePt t="41225" x="5391150" y="5854700"/>
          <p14:tracePt t="41242" x="5441950" y="5835650"/>
          <p14:tracePt t="41259" x="5473700" y="5822950"/>
          <p14:tracePt t="41276" x="5499100" y="5810250"/>
          <p14:tracePt t="41292" x="5549900" y="5778500"/>
          <p14:tracePt t="41309" x="5575300" y="5765800"/>
          <p14:tracePt t="41325" x="5600700" y="5753100"/>
          <p14:tracePt t="41342" x="5645150" y="5734050"/>
          <p14:tracePt t="41359" x="5664200" y="5715000"/>
          <p14:tracePt t="41375" x="5695950" y="5702300"/>
          <p14:tracePt t="41392" x="5746750" y="5664200"/>
          <p14:tracePt t="41409" x="5772150" y="5626100"/>
          <p14:tracePt t="41426" x="5803900" y="5600700"/>
          <p14:tracePt t="41442" x="5848350" y="5575300"/>
          <p14:tracePt t="41459" x="5886450" y="5543550"/>
          <p14:tracePt t="41476" x="5956300" y="5492750"/>
          <p14:tracePt t="41492" x="6007100" y="5461000"/>
          <p14:tracePt t="41509" x="6083300" y="5429250"/>
          <p14:tracePt t="41526" x="6153150" y="5410200"/>
          <p14:tracePt t="41543" x="6197600" y="5403850"/>
          <p14:tracePt t="41559" x="6223000" y="5403850"/>
          <p14:tracePt t="41576" x="6261100" y="5403850"/>
          <p14:tracePt t="41593" x="6273800" y="5403850"/>
          <p14:tracePt t="41609" x="6286500" y="5403850"/>
          <p14:tracePt t="41626" x="6311900" y="5403850"/>
          <p14:tracePt t="41643" x="6318250" y="5403850"/>
          <p14:tracePt t="41659" x="6324600" y="5403850"/>
          <p14:tracePt t="41676" x="6337300" y="5416550"/>
          <p14:tracePt t="41693" x="6350000" y="5435600"/>
          <p14:tracePt t="41709" x="6350000" y="5441950"/>
          <p14:tracePt t="41726" x="6362700" y="5448300"/>
          <p14:tracePt t="42029" x="6356350" y="5441950"/>
          <p14:tracePt t="42037" x="6350000" y="5441950"/>
          <p14:tracePt t="42044" x="6343650" y="5435600"/>
          <p14:tracePt t="42060" x="6330950" y="5429250"/>
          <p14:tracePt t="42077" x="6305550" y="5422900"/>
          <p14:tracePt t="42093" x="6286500" y="5422900"/>
          <p14:tracePt t="42110" x="6273800" y="5416550"/>
          <p14:tracePt t="42127" x="6261100" y="5416550"/>
          <p14:tracePt t="42143" x="6242050" y="5416550"/>
          <p14:tracePt t="42160" x="6223000" y="5416550"/>
          <p14:tracePt t="42178" x="6178550" y="5416550"/>
          <p14:tracePt t="42193" x="6153150" y="5416550"/>
          <p14:tracePt t="42210" x="6121400" y="5416550"/>
          <p14:tracePt t="42227" x="6089650" y="5416550"/>
          <p14:tracePt t="42244" x="6064250" y="5416550"/>
          <p14:tracePt t="42260" x="6045200" y="5416550"/>
          <p14:tracePt t="42277" x="6000750" y="5416550"/>
          <p14:tracePt t="42294" x="5975350" y="5429250"/>
          <p14:tracePt t="42310" x="5937250" y="5441950"/>
          <p14:tracePt t="42327" x="5905500" y="5467350"/>
          <p14:tracePt t="42344" x="5892800" y="5480050"/>
          <p14:tracePt t="42360" x="5873750" y="5492750"/>
          <p14:tracePt t="42377" x="5854700" y="5518150"/>
          <p14:tracePt t="42394" x="5842000" y="5524500"/>
          <p14:tracePt t="42410" x="5835650" y="5530850"/>
          <p14:tracePt t="42427" x="5810250" y="5549900"/>
          <p14:tracePt t="42444" x="5784850" y="5562600"/>
          <p14:tracePt t="42461" x="5753100" y="5588000"/>
          <p14:tracePt t="42477" x="5740400" y="5600700"/>
          <p14:tracePt t="42494" x="5734050" y="5607050"/>
          <p14:tracePt t="42511" x="5715000" y="5632450"/>
          <p14:tracePt t="42527" x="5695950" y="5645150"/>
          <p14:tracePt t="42544" x="5689600" y="5651500"/>
          <p14:tracePt t="42561" x="5670550" y="5670550"/>
          <p14:tracePt t="42577" x="5657850" y="5689600"/>
          <p14:tracePt t="42594" x="5645150" y="5695950"/>
          <p14:tracePt t="42611" x="5626100" y="5715000"/>
          <p14:tracePt t="42628" x="5613400" y="5727700"/>
          <p14:tracePt t="42644" x="5607050" y="5740400"/>
          <p14:tracePt t="42661" x="5568950" y="5746750"/>
          <p14:tracePt t="42678" x="5543550" y="5746750"/>
          <p14:tracePt t="42695" x="5499100" y="5746750"/>
          <p14:tracePt t="42711" x="5473700" y="5746750"/>
          <p14:tracePt t="42728" x="5441950" y="5746750"/>
          <p14:tracePt t="42744" x="5416550" y="5746750"/>
          <p14:tracePt t="42761" x="5397500" y="5746750"/>
          <p14:tracePt t="42778" x="5384800" y="5746750"/>
          <p14:tracePt t="42794" x="5365750" y="5746750"/>
          <p14:tracePt t="42811" x="5359400" y="5746750"/>
          <p14:tracePt t="42828" x="5340350" y="5746750"/>
          <p14:tracePt t="42844" x="5321300" y="5746750"/>
          <p14:tracePt t="43063" x="5321300" y="5753100"/>
          <p14:tracePt t="43071" x="5327650" y="5753100"/>
          <p14:tracePt t="43078" x="5340350" y="5765800"/>
          <p14:tracePt t="43085" x="5346700" y="5765800"/>
          <p14:tracePt t="43100" x="5359400" y="5765800"/>
          <p14:tracePt t="43117" x="5372100" y="5765800"/>
          <p14:tracePt t="43134" x="5391150" y="5765800"/>
          <p14:tracePt t="43150" x="5403850" y="5765800"/>
          <p14:tracePt t="43167" x="5410200" y="5765800"/>
          <p14:tracePt t="43184" x="5441950" y="5765800"/>
          <p14:tracePt t="43200" x="5467350" y="5765800"/>
          <p14:tracePt t="43217" x="5492750" y="5753100"/>
          <p14:tracePt t="43234" x="5530850" y="5734050"/>
          <p14:tracePt t="43251" x="5556250" y="5721350"/>
          <p14:tracePt t="43267" x="5575300" y="5708650"/>
          <p14:tracePt t="43284" x="5619750" y="5683250"/>
          <p14:tracePt t="43300" x="5638800" y="5670550"/>
          <p14:tracePt t="43318" x="5657850" y="5657850"/>
          <p14:tracePt t="43334" x="5670550" y="5645150"/>
          <p14:tracePt t="43351" x="5702300" y="5626100"/>
          <p14:tracePt t="43368" x="5727700" y="5607050"/>
          <p14:tracePt t="43384" x="5753100" y="5594350"/>
          <p14:tracePt t="43401" x="5765800" y="5581650"/>
          <p14:tracePt t="43417" x="5784850" y="5562600"/>
          <p14:tracePt t="43434" x="5797550" y="5549900"/>
          <p14:tracePt t="43451" x="5810250" y="5549900"/>
          <p14:tracePt t="43467" x="5829300" y="5549900"/>
          <p14:tracePt t="43484" x="5835650" y="5549900"/>
          <p14:tracePt t="44857" x="5822950" y="5562600"/>
          <p14:tracePt t="44864" x="5803900" y="5575300"/>
          <p14:tracePt t="44872" x="5791200" y="5588000"/>
          <p14:tracePt t="44889" x="5746750" y="5626100"/>
          <p14:tracePt t="44891" x="5734050" y="5638800"/>
          <p14:tracePt t="44906" x="5702300" y="5651500"/>
          <p14:tracePt t="44922" x="5683250" y="5664200"/>
          <p14:tracePt t="44939" x="5657850" y="5683250"/>
          <p14:tracePt t="44955" x="5626100" y="5702300"/>
          <p14:tracePt t="44972" x="5607050" y="5715000"/>
          <p14:tracePt t="44989" x="5594350" y="5721350"/>
          <p14:tracePt t="45006" x="5575300" y="5746750"/>
          <p14:tracePt t="45022" x="5562600" y="5759450"/>
          <p14:tracePt t="45040" x="5518150" y="5778500"/>
          <p14:tracePt t="45056" x="5480050" y="5803900"/>
          <p14:tracePt t="45072" x="5448300" y="5816600"/>
          <p14:tracePt t="45090" x="5410200" y="5835650"/>
          <p14:tracePt t="45106" x="5372100" y="5854700"/>
          <p14:tracePt t="45123" x="5365750" y="5867400"/>
          <p14:tracePt t="45139" x="5346700" y="5886450"/>
          <p14:tracePt t="45156" x="5334000" y="5886450"/>
          <p14:tracePt t="45173" x="5321300" y="5892800"/>
          <p14:tracePt t="45380" x="5327650" y="5892800"/>
          <p14:tracePt t="45388" x="5346700" y="5886450"/>
          <p14:tracePt t="45395" x="5359400" y="5880100"/>
          <p14:tracePt t="45406" x="5372100" y="5873750"/>
          <p14:tracePt t="45423" x="5403850" y="5854700"/>
          <p14:tracePt t="45439" x="5416550" y="5842000"/>
          <p14:tracePt t="45456" x="5429250" y="5822950"/>
          <p14:tracePt t="45473" x="5480050" y="5803900"/>
          <p14:tracePt t="45489" x="5505450" y="5797550"/>
          <p14:tracePt t="45506" x="5537200" y="5784850"/>
          <p14:tracePt t="45523" x="5568950" y="5759450"/>
          <p14:tracePt t="45539" x="5600700" y="5753100"/>
          <p14:tracePt t="45556" x="5619750" y="5746750"/>
          <p14:tracePt t="45573" x="5638800" y="5734050"/>
          <p14:tracePt t="45589" x="5657850" y="5727700"/>
          <p14:tracePt t="45607" x="5683250" y="5721350"/>
          <p14:tracePt t="45623" x="5702300" y="5702300"/>
          <p14:tracePt t="45640" x="5715000" y="5695950"/>
          <p14:tracePt t="45656" x="5740400" y="5683250"/>
          <p14:tracePt t="45673" x="5772150" y="5670550"/>
          <p14:tracePt t="45690" x="5797550" y="5657850"/>
          <p14:tracePt t="45706" x="5829300" y="5638800"/>
          <p14:tracePt t="45723" x="5842000" y="5632450"/>
          <p14:tracePt t="45740" x="5848350" y="5632450"/>
          <p14:tracePt t="45756" x="5867400" y="5626100"/>
          <p14:tracePt t="45773" x="5886450" y="5613400"/>
          <p14:tracePt t="45790" x="5899150" y="5600700"/>
          <p14:tracePt t="45806" x="5911850" y="5588000"/>
          <p14:tracePt t="45823" x="5924550" y="5581650"/>
          <p14:tracePt t="45840" x="5943600" y="5568950"/>
          <p14:tracePt t="45857" x="5956300" y="5556250"/>
          <p14:tracePt t="45873" x="5969000" y="5537200"/>
          <p14:tracePt t="45890" x="5994400" y="5518150"/>
          <p14:tracePt t="45907" x="6007100" y="5511800"/>
          <p14:tracePt t="45923" x="6019800" y="5505450"/>
          <p14:tracePt t="45940" x="6032500" y="5505450"/>
          <p14:tracePt t="45973" x="6038850" y="5505450"/>
          <p14:tracePt t="47634" x="6070600" y="5511800"/>
          <p14:tracePt t="47641" x="6121400" y="5530850"/>
          <p14:tracePt t="47648" x="6165850" y="5549900"/>
          <p14:tracePt t="47656" x="6223000" y="5562600"/>
          <p14:tracePt t="47673" x="6318250" y="5613400"/>
          <p14:tracePt t="47690" x="6438900" y="5657850"/>
          <p14:tracePt t="47707" x="6515100" y="5702300"/>
          <p14:tracePt t="47723" x="6584950" y="5734050"/>
          <p14:tracePt t="47740" x="6686550" y="5791200"/>
          <p14:tracePt t="47757" x="6737350" y="5822950"/>
          <p14:tracePt t="47773" x="6769100" y="5848350"/>
          <p14:tracePt t="47790" x="6819900" y="5867400"/>
          <p14:tracePt t="47807" x="6826250" y="5880100"/>
          <p14:tracePt t="47824" x="6838950" y="5892800"/>
          <p14:tracePt t="47840" x="6864350" y="5918200"/>
          <p14:tracePt t="47857" x="6877050" y="5918200"/>
          <p14:tracePt t="47874" x="6889750" y="5930900"/>
          <p14:tracePt t="47890" x="6902450" y="5937250"/>
          <p14:tracePt t="47907" x="6921500" y="5943600"/>
          <p14:tracePt t="47924" x="6934200" y="5949950"/>
          <p14:tracePt t="47941" x="6946900" y="5962650"/>
          <p14:tracePt t="47957" x="6959600" y="5962650"/>
          <p14:tracePt t="47974" x="6978650" y="5969000"/>
          <p14:tracePt t="47990" x="7004050" y="5975350"/>
          <p14:tracePt t="48007" x="7035800" y="5975350"/>
          <p14:tracePt t="48024" x="7073900" y="5994400"/>
          <p14:tracePt t="48041" x="7118350" y="6000750"/>
          <p14:tracePt t="48058" x="7143750" y="6013450"/>
          <p14:tracePt t="48074" x="7188200" y="6032500"/>
          <p14:tracePt t="48091" x="7207250" y="6045200"/>
          <p14:tracePt t="48109" x="7232650" y="6057900"/>
          <p14:tracePt t="48124" x="7239000" y="6057900"/>
          <p14:tracePt t="48141" x="7251700" y="6057900"/>
          <p14:tracePt t="48158" x="7264400" y="6064250"/>
          <p14:tracePt t="48357" x="7264400" y="6070600"/>
          <p14:tracePt t="48364" x="7270750" y="6070600"/>
          <p14:tracePt t="49023" x="7296150" y="6051550"/>
          <p14:tracePt t="49030" x="7334250" y="5994400"/>
          <p14:tracePt t="49036" x="7378700" y="5956300"/>
          <p14:tracePt t="49045" x="7416800" y="5924550"/>
          <p14:tracePt t="49061" x="7473950" y="5842000"/>
          <p14:tracePt t="49079" x="7550150" y="5734050"/>
          <p14:tracePt t="49095" x="7562850" y="5715000"/>
          <p14:tracePt t="49112" x="7575550" y="5702300"/>
          <p14:tracePt t="49128" x="7607300" y="5657850"/>
          <p14:tracePt t="49145" x="7639050" y="5613400"/>
          <p14:tracePt t="49162" x="7651750" y="5562600"/>
          <p14:tracePt t="49178" x="7689850" y="5499100"/>
          <p14:tracePt t="49195" x="7708900" y="5461000"/>
          <p14:tracePt t="49212" x="7721600" y="5448300"/>
          <p14:tracePt t="49228" x="7740650" y="5422900"/>
          <p14:tracePt t="49245" x="7753350" y="5410200"/>
          <p14:tracePt t="49262" x="7766050" y="5397500"/>
          <p14:tracePt t="49278" x="7791450" y="5353050"/>
          <p14:tracePt t="49295" x="7804150" y="5346700"/>
          <p14:tracePt t="49313" x="7816850" y="5321300"/>
          <p14:tracePt t="49328" x="7816850" y="5308600"/>
          <p14:tracePt t="49345" x="7835900" y="5295900"/>
          <p14:tracePt t="49362" x="7880350" y="5245100"/>
          <p14:tracePt t="49378" x="7905750" y="5207000"/>
          <p14:tracePt t="49395" x="7943850" y="5175250"/>
          <p14:tracePt t="49398" x="7956550" y="5156200"/>
          <p14:tracePt t="49412" x="7969250" y="5149850"/>
          <p14:tracePt t="49428" x="7981950" y="5137150"/>
          <p14:tracePt t="49445" x="7994650" y="5118100"/>
          <p14:tracePt t="49462" x="8013700" y="5105400"/>
          <p14:tracePt t="49479" x="8020050" y="5105400"/>
          <p14:tracePt t="49496" x="8026400" y="5105400"/>
          <p14:tracePt t="49512" x="8045450" y="5105400"/>
          <p14:tracePt t="49529" x="8051800" y="5105400"/>
          <p14:tracePt t="49546" x="8058150" y="5105400"/>
          <p14:tracePt t="54409" x="8020050" y="5105400"/>
          <p14:tracePt t="54420" x="7943850" y="5118100"/>
          <p14:tracePt t="54424" x="7861300" y="5124450"/>
          <p14:tracePt t="54433" x="7772400" y="5137150"/>
          <p14:tracePt t="54450" x="7518400" y="5168900"/>
          <p14:tracePt t="54467" x="7334250" y="5194300"/>
          <p14:tracePt t="54484" x="7131050" y="5219700"/>
          <p14:tracePt t="54500" x="6819900" y="5270500"/>
          <p14:tracePt t="54517" x="6616700" y="5308600"/>
          <p14:tracePt t="54534" x="6432550" y="5334000"/>
          <p14:tracePt t="54550" x="6216650" y="5359400"/>
          <p14:tracePt t="54567" x="6083300" y="5378450"/>
          <p14:tracePt t="54585" x="5899150" y="5410200"/>
          <p14:tracePt t="54600" x="5791200" y="5416550"/>
          <p14:tracePt t="54617" x="5702300" y="5422900"/>
          <p14:tracePt t="54634" x="5575300" y="5448300"/>
          <p14:tracePt t="54650" x="5505450" y="5467350"/>
          <p14:tracePt t="54667" x="5429250" y="5499100"/>
          <p14:tracePt t="54684" x="5346700" y="5537200"/>
          <p14:tracePt t="54701" x="5295900" y="5549900"/>
          <p14:tracePt t="54717" x="5264150" y="5568950"/>
          <p14:tracePt t="54734" x="5219700" y="5588000"/>
          <p14:tracePt t="54751" x="5194300" y="5600700"/>
          <p14:tracePt t="54767" x="5156200" y="5619750"/>
          <p14:tracePt t="54784" x="5118100" y="5657850"/>
          <p14:tracePt t="54801" x="5092700" y="5670550"/>
          <p14:tracePt t="54818" x="5073650" y="5689600"/>
          <p14:tracePt t="54834" x="5060950" y="5702300"/>
          <p14:tracePt t="54851" x="5054600" y="5708650"/>
          <p14:tracePt t="54868" x="5054600" y="5727700"/>
          <p14:tracePt t="54884" x="5054600" y="5734050"/>
          <p14:tracePt t="54901" x="5054600" y="5753100"/>
          <p14:tracePt t="54918" x="5067300" y="5772150"/>
          <p14:tracePt t="54934" x="5080000" y="5778500"/>
          <p14:tracePt t="54951" x="5092700" y="5791200"/>
          <p14:tracePt t="54968" x="5118100" y="5816600"/>
          <p14:tracePt t="54984" x="5130800" y="5842000"/>
          <p14:tracePt t="55001" x="5143500" y="5873750"/>
          <p14:tracePt t="55017" x="5168900" y="5899150"/>
          <p14:tracePt t="55034" x="5168900" y="5911850"/>
          <p14:tracePt t="55051" x="5168900" y="5924550"/>
          <p14:tracePt t="55068" x="5168900" y="5943600"/>
          <p14:tracePt t="55084" x="5168900" y="5956300"/>
          <p14:tracePt t="55118" x="5168900" y="5962650"/>
          <p14:tracePt t="55134" x="5181600" y="5962650"/>
          <p14:tracePt t="55152" x="5200650" y="5962650"/>
          <p14:tracePt t="55168" x="5207000" y="5969000"/>
          <p14:tracePt t="55185" x="5226050" y="5969000"/>
          <p14:tracePt t="55201" x="5245100" y="5975350"/>
          <p14:tracePt t="55218" x="5251450" y="5975350"/>
          <p14:tracePt t="55234" x="5264150" y="5975350"/>
          <p14:tracePt t="55273" x="5270500" y="5975350"/>
          <p14:tracePt t="55285" x="5283200" y="5975350"/>
          <p14:tracePt t="55301" x="5295900" y="5975350"/>
          <p14:tracePt t="55318" x="5308600" y="5975350"/>
          <p14:tracePt t="55336" x="5353050" y="5975350"/>
          <p14:tracePt t="55351" x="5372100" y="5975350"/>
          <p14:tracePt t="55368" x="5378450" y="5975350"/>
          <p14:tracePt t="55385" x="5403850" y="5975350"/>
          <p14:tracePt t="55402" x="5410200" y="5975350"/>
          <p14:tracePt t="55418" x="5422900" y="5975350"/>
          <p14:tracePt t="55456" x="5429250" y="5975350"/>
          <p14:tracePt t="55468" x="5435600" y="5975350"/>
          <p14:tracePt t="55485" x="5454650" y="5975350"/>
          <p14:tracePt t="55502" x="5461000" y="5975350"/>
          <p14:tracePt t="55518" x="5473700" y="5975350"/>
          <p14:tracePt t="55535" x="5486400" y="5975350"/>
          <p14:tracePt t="55552" x="5492750" y="5975350"/>
          <p14:tracePt t="55569" x="5511800" y="5975350"/>
          <p14:tracePt t="55585" x="5524500" y="5975350"/>
          <p14:tracePt t="55602" x="5530850" y="5975350"/>
          <p14:tracePt t="55618" x="5537200" y="5975350"/>
          <p14:tracePt t="55635" x="5537200" y="5969000"/>
          <p14:tracePt t="55652" x="5543550" y="5962650"/>
          <p14:tracePt t="55669" x="5568950" y="5943600"/>
          <p14:tracePt t="55685" x="5581650" y="5930900"/>
          <p14:tracePt t="55702" x="5588000" y="5918200"/>
          <p14:tracePt t="55718" x="5607050" y="5899150"/>
          <p14:tracePt t="55735" x="5626100" y="5892800"/>
          <p14:tracePt t="55752" x="5632450" y="5873750"/>
          <p14:tracePt t="55769" x="5651500" y="5854700"/>
          <p14:tracePt t="55785" x="5664200" y="5848350"/>
          <p14:tracePt t="55825" x="5676900" y="5842000"/>
          <p14:tracePt t="55835" x="5683250" y="5842000"/>
          <p14:tracePt t="55853" x="5695950" y="5829300"/>
          <p14:tracePt t="55885" x="5695950" y="5816600"/>
          <p14:tracePt t="55902" x="5702300" y="5810250"/>
          <p14:tracePt t="55919" x="5708650" y="5797550"/>
          <p14:tracePt t="55936" x="5721350" y="5791200"/>
          <p14:tracePt t="55952" x="5740400" y="5772150"/>
          <p14:tracePt t="55986" x="5746750" y="5753100"/>
          <p14:tracePt t="56002" x="5759450" y="5753100"/>
          <p14:tracePt t="56258" x="5759450" y="5740400"/>
          <p14:tracePt t="56280" x="5759450" y="5734050"/>
          <p14:tracePt t="56293" x="5759450" y="5727700"/>
          <p14:tracePt t="56300" x="5759450" y="5721350"/>
          <p14:tracePt t="56314" x="5759450" y="5715000"/>
          <p14:tracePt t="56328" x="5759450" y="5708650"/>
          <p14:tracePt t="56336" x="5759450" y="5702300"/>
          <p14:tracePt t="56351" x="5759450" y="5695950"/>
          <p14:tracePt t="56399" x="5759450" y="5689600"/>
          <p14:tracePt t="56435" x="5759450" y="5676900"/>
          <p14:tracePt t="56449" x="5759450" y="5670550"/>
          <p14:tracePt t="56520" x="5759450" y="5664200"/>
          <p14:tracePt t="56548" x="5759450" y="5657850"/>
          <p14:tracePt t="56598" x="5759450" y="5651500"/>
          <p14:tracePt t="56611" x="5753100" y="5645150"/>
          <p14:tracePt t="56619" x="5753100" y="5638800"/>
          <p14:tracePt t="56635" x="5746750" y="5626100"/>
          <p14:tracePt t="56651" x="5727700" y="5613400"/>
          <p14:tracePt t="56668" x="5721350" y="5594350"/>
          <p14:tracePt t="56685" x="5721350" y="5588000"/>
          <p14:tracePt t="56703" x="5715000" y="5588000"/>
          <p14:tracePt t="56718" x="5715000" y="5581650"/>
          <p14:tracePt t="56735" x="5715000" y="5575300"/>
          <p14:tracePt t="56753" x="5708650" y="5562600"/>
          <p14:tracePt t="56796" x="5708650" y="5556250"/>
          <p14:tracePt t="57057" x="5708650" y="5568950"/>
          <p14:tracePt t="57064" x="5708650" y="5575300"/>
          <p14:tracePt t="57074" x="5708650" y="5581650"/>
          <p14:tracePt t="57091" x="5708650" y="5588000"/>
          <p14:tracePt t="57108" x="5708650" y="5607050"/>
          <p14:tracePt t="57124" x="5708650" y="5619750"/>
          <p14:tracePt t="57141" x="5708650" y="5632450"/>
          <p14:tracePt t="57158" x="5708650" y="5651500"/>
          <p14:tracePt t="57175" x="5708650" y="5657850"/>
          <p14:tracePt t="57192" x="5708650" y="5683250"/>
          <p14:tracePt t="57208" x="5708650" y="5695950"/>
          <p14:tracePt t="57224" x="5708650" y="5702300"/>
          <p14:tracePt t="57241" x="5708650" y="5721350"/>
          <p14:tracePt t="57258" x="5708650" y="5727700"/>
          <p14:tracePt t="57275" x="5708650" y="5740400"/>
          <p14:tracePt t="57610" x="5708650" y="5734050"/>
          <p14:tracePt t="57617" x="5708650" y="5727700"/>
          <p14:tracePt t="57624" x="5708650" y="5721350"/>
          <p14:tracePt t="57652" x="5708650" y="5715000"/>
          <p14:tracePt t="57673" x="5708650" y="5708650"/>
          <p14:tracePt t="57702" x="5708650" y="5702300"/>
          <p14:tracePt t="57709" x="5708650" y="5695950"/>
          <p14:tracePt t="57723" x="5708650" y="5689600"/>
          <p14:tracePt t="57735" x="5708650" y="5683250"/>
          <p14:tracePt t="57752" x="5708650" y="5670550"/>
          <p14:tracePt t="57769" x="5708650" y="5664200"/>
          <p14:tracePt t="57802" x="5708650" y="5657850"/>
          <p14:tracePt t="57851" x="5708650" y="5645150"/>
          <p14:tracePt t="57879" x="5708650" y="5638800"/>
          <p14:tracePt t="60622" x="5708650" y="5645150"/>
          <p14:tracePt t="60629" x="5708650" y="5657850"/>
          <p14:tracePt t="60636" x="5708650" y="5670550"/>
          <p14:tracePt t="60647" x="5708650" y="5683250"/>
          <p14:tracePt t="60664" x="5708650" y="5721350"/>
          <p14:tracePt t="60680" x="5708650" y="5734050"/>
          <p14:tracePt t="60697" x="5708650" y="5759450"/>
          <p14:tracePt t="60714" x="5708650" y="5778500"/>
          <p14:tracePt t="60730" x="5708650" y="5784850"/>
          <p14:tracePt t="60747" x="5708650" y="5797550"/>
          <p14:tracePt t="60764" x="5708650" y="5822950"/>
          <p14:tracePt t="60780" x="5708650" y="5829300"/>
          <p14:tracePt t="60797" x="5708650" y="5842000"/>
          <p14:tracePt t="60814" x="5708650" y="5854700"/>
          <p14:tracePt t="60863" x="5708650" y="5867400"/>
          <p14:tracePt t="61104" x="5708650" y="5861050"/>
          <p14:tracePt t="61111" x="5708650" y="5854700"/>
          <p14:tracePt t="61117" x="5708650" y="5842000"/>
          <p14:tracePt t="61132" x="5708650" y="5829300"/>
          <p14:tracePt t="61148" x="5715000" y="5810250"/>
          <p14:tracePt t="61164" x="5715000" y="5797550"/>
          <p14:tracePt t="61181" x="5715000" y="5784850"/>
          <p14:tracePt t="61202" x="5715000" y="5778500"/>
          <p14:tracePt t="61274" x="5715000" y="5772150"/>
          <p14:tracePt t="61351" x="5715000" y="5765800"/>
          <p14:tracePt t="61458" x="5715000" y="5759450"/>
          <p14:tracePt t="61813" x="5797550" y="5740400"/>
          <p14:tracePt t="61819" x="5918200" y="5721350"/>
          <p14:tracePt t="61827" x="6032500" y="5702300"/>
          <p14:tracePt t="61841" x="6248400" y="5676900"/>
          <p14:tracePt t="61858" x="6451600" y="5676900"/>
          <p14:tracePt t="61875" x="6692900" y="5676900"/>
          <p14:tracePt t="61891" x="6845300" y="5676900"/>
          <p14:tracePt t="61908" x="6972300" y="5676900"/>
          <p14:tracePt t="61925" x="7092950" y="5676900"/>
          <p14:tracePt t="61941" x="7162800" y="5664200"/>
          <p14:tracePt t="61958" x="7226300" y="5664200"/>
          <p14:tracePt t="61975" x="7296150" y="5657850"/>
          <p14:tracePt t="61991" x="7340600" y="5651500"/>
          <p14:tracePt t="62009" x="7378700" y="5651500"/>
          <p14:tracePt t="62025" x="7391400" y="5645150"/>
          <p14:tracePt t="62042" x="7397750" y="5645150"/>
          <p14:tracePt t="62059" x="7423150" y="5626100"/>
          <p14:tracePt t="62075" x="7435850" y="5619750"/>
          <p14:tracePt t="62092" x="7442200" y="5613400"/>
          <p14:tracePt t="62109" x="7461250" y="5600700"/>
          <p14:tracePt t="62126" x="7480300" y="5588000"/>
          <p14:tracePt t="62142" x="7505700" y="5568950"/>
          <p14:tracePt t="62158" x="7518400" y="5543550"/>
          <p14:tracePt t="62175" x="7537450" y="5530850"/>
          <p14:tracePt t="62192" x="7562850" y="5518150"/>
          <p14:tracePt t="62208" x="7600950" y="5499100"/>
          <p14:tracePt t="62225" x="7626350" y="5480050"/>
          <p14:tracePt t="62242" x="7651750" y="5473700"/>
          <p14:tracePt t="62258" x="7683500" y="5467350"/>
          <p14:tracePt t="62275" x="7702550" y="5467350"/>
          <p14:tracePt t="62293" x="7747000" y="5448300"/>
          <p14:tracePt t="62308" x="7772400" y="5429250"/>
          <p14:tracePt t="62325" x="7797800" y="5410200"/>
          <p14:tracePt t="62342" x="7829550" y="5391150"/>
          <p14:tracePt t="62359" x="7842250" y="5384800"/>
          <p14:tracePt t="62375" x="7854950" y="5378450"/>
          <p14:tracePt t="63165" x="7854950" y="5372100"/>
          <p14:tracePt t="63215" x="7854950" y="5365750"/>
          <p14:tracePt t="63236" x="7854950" y="5359400"/>
          <p14:tracePt t="63250" x="7854950" y="5353050"/>
          <p14:tracePt t="63257" x="7854950" y="5346700"/>
          <p14:tracePt t="63505" x="7854950" y="5353050"/>
          <p14:tracePt t="63512" x="7854950" y="5359400"/>
          <p14:tracePt t="63519" x="7854950" y="5372100"/>
          <p14:tracePt t="63531" x="7854950" y="5378450"/>
          <p14:tracePt t="63547" x="7854950" y="5397500"/>
          <p14:tracePt t="63564" x="7854950" y="5403850"/>
          <p14:tracePt t="63580" x="7854950" y="5416550"/>
          <p14:tracePt t="63597" x="7854950" y="5441950"/>
          <p14:tracePt t="63614" x="7854950" y="5448300"/>
          <p14:tracePt t="63631" x="7854950" y="5454650"/>
          <p14:tracePt t="63724" x="7854950" y="5448300"/>
          <p14:tracePt t="63738" x="7854950" y="5435600"/>
          <p14:tracePt t="63746" x="7854950" y="5416550"/>
          <p14:tracePt t="63753" x="7854950" y="5410200"/>
          <p14:tracePt t="63764" x="7854950" y="5403850"/>
          <p14:tracePt t="63781" x="7854950" y="5384800"/>
          <p14:tracePt t="63798" x="7854950" y="5378450"/>
          <p14:tracePt t="63814" x="7854950" y="5359400"/>
          <p14:tracePt t="63831" x="7854950" y="5340350"/>
          <p14:tracePt t="63848" x="7854950" y="5334000"/>
          <p14:tracePt t="63881" x="7854950" y="5327650"/>
          <p14:tracePt t="63966" x="7854950" y="5321300"/>
          <p14:tracePt t="64036" x="7854950" y="5314950"/>
          <p14:tracePt t="64057" x="7848600" y="5308600"/>
          <p14:tracePt t="64078" x="7848600" y="5302250"/>
          <p14:tracePt t="64107" x="7842250" y="5295900"/>
          <p14:tracePt t="64121" x="7835900" y="5295900"/>
          <p14:tracePt t="64149" x="7829550" y="5289550"/>
          <p14:tracePt t="64170" x="7823200" y="5289550"/>
          <p14:tracePt t="64192" x="7823200" y="5283200"/>
          <p14:tracePt t="64199" x="7823200" y="52768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3. Proximity to large bodies of water reduces temperature variability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7848600" cy="1066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Land immediately adjacent to the ocean (or large lakes) heats up and cools down more slowly, resulting in lower temperature variation (a “maritime climate” as opposed to a “continental climate”)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2375"/>
            <a:ext cx="5181600" cy="4006025"/>
          </a:xfr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DA6FFCE-D661-7745-AA4D-93D8DE9D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8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43"/>
    </mc:Choice>
    <mc:Fallback xmlns="">
      <p:transition spd="slow" advTm="76243"/>
    </mc:Fallback>
  </mc:AlternateContent>
  <p:extLst>
    <p:ext uri="{3A86A75C-4F4B-4683-9AE1-C65F6400EC91}">
      <p14:laserTraceLst xmlns:p14="http://schemas.microsoft.com/office/powerpoint/2010/main">
        <p14:tracePtLst>
          <p14:tracePt t="6093" x="527050" y="5270500"/>
          <p14:tracePt t="10198" x="876300" y="4978400"/>
          <p14:tracePt t="10231" x="1231900" y="4641850"/>
          <p14:tracePt t="10265" x="1479550" y="4413250"/>
          <p14:tracePt t="10298" x="1784350" y="4089400"/>
          <p14:tracePt t="10332" x="1981200" y="3816350"/>
          <p14:tracePt t="10365" x="2095500" y="3625850"/>
          <p14:tracePt t="10398" x="2146300" y="3524250"/>
          <p14:tracePt t="10432" x="2190750" y="3409950"/>
          <p14:tracePt t="10465" x="2241550" y="3289300"/>
          <p14:tracePt t="10498" x="2298700" y="3181350"/>
          <p14:tracePt t="10532" x="2336800" y="3086100"/>
          <p14:tracePt t="10565" x="2413000" y="2927350"/>
          <p14:tracePt t="10600" x="2432050" y="2806700"/>
          <p14:tracePt t="10632" x="2432050" y="2781300"/>
          <p14:tracePt t="10665" x="2432050" y="2774950"/>
          <p14:tracePt t="11300" x="2457450" y="2768600"/>
          <p14:tracePt t="11717" x="2457450" y="2800350"/>
          <p14:tracePt t="11750" x="2432050" y="2825750"/>
          <p14:tracePt t="11784" x="2406650" y="2857500"/>
          <p14:tracePt t="11817" x="2393950" y="2895600"/>
          <p14:tracePt t="11851" x="2374900" y="2959100"/>
          <p14:tracePt t="11884" x="2349500" y="3028950"/>
          <p14:tracePt t="11917" x="2317750" y="3105150"/>
          <p14:tracePt t="11951" x="2311400" y="3162300"/>
          <p14:tracePt t="11984" x="2286000" y="3219450"/>
          <p14:tracePt t="12017" x="2286000" y="3251200"/>
          <p14:tracePt t="12051" x="2286000" y="3276600"/>
          <p14:tracePt t="12069" x="2286000" y="3289300"/>
          <p14:tracePt t="12101" x="2273300" y="3321050"/>
          <p14:tracePt t="12134" x="2273300" y="3346450"/>
          <p14:tracePt t="12168" x="2254250" y="3378200"/>
          <p14:tracePt t="12201" x="2247900" y="3416300"/>
          <p14:tracePt t="12234" x="2241550" y="3467100"/>
          <p14:tracePt t="12268" x="2235200" y="3568700"/>
          <p14:tracePt t="12301" x="2235200" y="3644900"/>
          <p14:tracePt t="12335" x="2235200" y="3714750"/>
          <p14:tracePt t="12368" x="2235200" y="3778250"/>
          <p14:tracePt t="12401" x="2235200" y="3848100"/>
          <p14:tracePt t="12434" x="2235200" y="3917950"/>
          <p14:tracePt t="12468" x="2235200" y="3975100"/>
          <p14:tracePt t="12501" x="2279650" y="4064000"/>
          <p14:tracePt t="12535" x="2311400" y="4152900"/>
          <p14:tracePt t="12568" x="2349500" y="4229100"/>
          <p14:tracePt t="12602" x="2374900" y="4286250"/>
          <p14:tracePt t="12635" x="2419350" y="4362450"/>
          <p14:tracePt t="12668" x="2444750" y="4394200"/>
          <p14:tracePt t="12702" x="2470150" y="4445000"/>
          <p14:tracePt t="12735" x="2508250" y="4502150"/>
          <p14:tracePt t="12769" x="2533650" y="4546600"/>
          <p14:tracePt t="12802" x="2571750" y="4572000"/>
          <p14:tracePt t="12835" x="2584450" y="4591050"/>
          <p14:tracePt t="12869" x="2590800" y="4610100"/>
          <p14:tracePt t="12919" x="2603500" y="4616450"/>
          <p14:tracePt t="12952" x="2622550" y="4635500"/>
          <p14:tracePt t="12985" x="2647950" y="4648200"/>
          <p14:tracePt t="13019" x="2660650" y="4673600"/>
          <p14:tracePt t="13052" x="2686050" y="4686300"/>
          <p14:tracePt t="13070" x="2698750" y="4699000"/>
          <p14:tracePt t="13102" x="2705100" y="4718050"/>
          <p14:tracePt t="13203" x="2711450" y="4718050"/>
          <p14:tracePt t="13320" x="2698750" y="4679950"/>
          <p14:tracePt t="13353" x="2603500" y="4527550"/>
          <p14:tracePt t="13386" x="2451100" y="4197350"/>
          <p14:tracePt t="13419" x="2400300" y="4127500"/>
          <p14:tracePt t="13453" x="2374900" y="4102100"/>
          <p14:tracePt t="13486" x="2355850" y="4095750"/>
          <p14:tracePt t="13520" x="2336800" y="4083050"/>
          <p14:tracePt t="13553" x="2317750" y="4070350"/>
          <p14:tracePt t="13571" x="2311400" y="4057650"/>
          <p14:tracePt t="13604" x="2286000" y="4025900"/>
          <p14:tracePt t="13636" x="2266950" y="4006850"/>
          <p14:tracePt t="13670" x="2254250" y="3975100"/>
          <p14:tracePt t="13703" x="2222500" y="3911600"/>
          <p14:tracePt t="13737" x="2209800" y="3835400"/>
          <p14:tracePt t="13770" x="2209800" y="3816350"/>
          <p14:tracePt t="13804" x="2209800" y="3759200"/>
          <p14:tracePt t="13837" x="2222500" y="3511550"/>
          <p14:tracePt t="13870" x="2222500" y="3473450"/>
          <p14:tracePt t="13903" x="2222500" y="3448050"/>
          <p14:tracePt t="13937" x="2222500" y="3422650"/>
          <p14:tracePt t="13971" x="2222500" y="3397250"/>
          <p14:tracePt t="14004" x="2235200" y="3327400"/>
          <p14:tracePt t="14037" x="2298700" y="3194050"/>
          <p14:tracePt t="14071" x="2355850" y="3048000"/>
          <p14:tracePt t="14104" x="2374900" y="3009900"/>
          <p14:tracePt t="14137" x="2374900" y="3003550"/>
          <p14:tracePt t="14170" x="2374900" y="2978150"/>
          <p14:tracePt t="14204" x="2406650" y="2921000"/>
          <p14:tracePt t="14222" x="2438400" y="2876550"/>
          <p14:tracePt t="14245" x="2476500" y="2819400"/>
          <p14:tracePt t="14287" x="2482850" y="2781300"/>
          <p14:tracePt t="14321" x="2482850" y="2762250"/>
          <p14:tracePt t="14354" x="2495550" y="2730500"/>
          <p14:tracePt t="14404" x="2495550" y="2724150"/>
          <p14:tracePt t="14671" x="2495550" y="2736850"/>
          <p14:tracePt t="14699" x="2495550" y="2762250"/>
          <p14:tracePt t="14738" x="2482850" y="2794000"/>
          <p14:tracePt t="14772" x="2482850" y="2832100"/>
          <p14:tracePt t="14805" x="2476500" y="2882900"/>
          <p14:tracePt t="14838" x="2438400" y="2952750"/>
          <p14:tracePt t="14872" x="2432050" y="3022600"/>
          <p14:tracePt t="14905" x="2419350" y="3079750"/>
          <p14:tracePt t="14938" x="2413000" y="3149600"/>
          <p14:tracePt t="14972" x="2406650" y="3219450"/>
          <p14:tracePt t="15006" x="2387600" y="3314700"/>
          <p14:tracePt t="15039" x="2381250" y="3371850"/>
          <p14:tracePt t="15072" x="2368550" y="3422650"/>
          <p14:tracePt t="15105" x="2362200" y="3473450"/>
          <p14:tracePt t="15139" x="2355850" y="3505200"/>
          <p14:tracePt t="15156" x="2355850" y="3536950"/>
          <p14:tracePt t="15189" x="2336800" y="3606800"/>
          <p14:tracePt t="15222" x="2330450" y="3663950"/>
          <p14:tracePt t="15245" x="2324100" y="3689350"/>
          <p14:tracePt t="15289" x="2324100" y="3727450"/>
          <p14:tracePt t="15322" x="2324100" y="3759200"/>
          <p14:tracePt t="15346" x="2324100" y="3803650"/>
          <p14:tracePt t="15374" x="2317750" y="3848100"/>
          <p14:tracePt t="15406" x="2317750" y="3898900"/>
          <p14:tracePt t="15439" x="2317750" y="3943350"/>
          <p14:tracePt t="15473" x="2317750" y="3981450"/>
          <p14:tracePt t="15506" x="2317750" y="4013200"/>
          <p14:tracePt t="15539" x="2317750" y="4044950"/>
          <p14:tracePt t="15573" x="2317750" y="4083050"/>
          <p14:tracePt t="15607" x="2324100" y="4108450"/>
          <p14:tracePt t="15656" x="2368550" y="4191000"/>
          <p14:tracePt t="15690" x="2400300" y="4229100"/>
          <p14:tracePt t="15723" x="2413000" y="4260850"/>
          <p14:tracePt t="15747" x="2425700" y="4273550"/>
          <p14:tracePt t="15790" x="2457450" y="4318000"/>
          <p14:tracePt t="15823" x="2482850" y="4343400"/>
          <p14:tracePt t="15847" x="2495550" y="4368800"/>
          <p14:tracePt t="15874" x="2514600" y="4387850"/>
          <p14:tracePt t="15907" x="2527300" y="4419600"/>
          <p14:tracePt t="15931" x="2533650" y="4438650"/>
          <p14:tracePt t="15974" x="2540000" y="4476750"/>
          <p14:tracePt t="16007" x="2540000" y="4489450"/>
          <p14:tracePt t="16541" x="2787650" y="4654550"/>
          <p14:tracePt t="16574" x="3295650" y="4959350"/>
          <p14:tracePt t="16607" x="3810000" y="5168900"/>
          <p14:tracePt t="16631" x="4044950" y="5238750"/>
          <p14:tracePt t="16674" x="4521200" y="5276850"/>
          <p14:tracePt t="16708" x="4883150" y="5245100"/>
          <p14:tracePt t="16731" x="5054600" y="5219700"/>
          <p14:tracePt t="16774" x="5200650" y="5200650"/>
          <p14:tracePt t="16808" x="5207000" y="5200650"/>
          <p14:tracePt t="17091" x="5568950" y="5213350"/>
          <p14:tracePt t="17110" x="5797550" y="5213350"/>
          <p14:tracePt t="17131" x="5975350" y="5213350"/>
          <p14:tracePt t="17175" x="6172200" y="5213350"/>
          <p14:tracePt t="17209" x="6286500" y="5213350"/>
          <p14:tracePt t="17232" x="6362700" y="5194300"/>
          <p14:tracePt t="17275" x="6496050" y="5156200"/>
          <p14:tracePt t="17308" x="6591300" y="5111750"/>
          <p14:tracePt t="17332" x="6635750" y="5092700"/>
          <p14:tracePt t="17359" x="6692900" y="5054600"/>
          <p14:tracePt t="17392" x="6750050" y="4972050"/>
          <p14:tracePt t="17409" x="6762750" y="4921250"/>
          <p14:tracePt t="17431" x="6781800" y="4819650"/>
          <p14:tracePt t="17475" x="6819900" y="4679950"/>
          <p14:tracePt t="17509" x="6819900" y="4654550"/>
          <p14:tracePt t="17532" x="6819900" y="4629150"/>
          <p14:tracePt t="17576" x="6819900" y="4572000"/>
          <p14:tracePt t="17609" x="6819900" y="4546600"/>
          <p14:tracePt t="17632" x="6819900" y="4521200"/>
          <p14:tracePt t="17676" x="6819900" y="4476750"/>
          <p14:tracePt t="17709" x="6819900" y="4445000"/>
          <p14:tracePt t="17732" x="6826250" y="4387850"/>
          <p14:tracePt t="17746" x="6845300" y="4343400"/>
          <p14:tracePt t="17792" x="6902450" y="4184650"/>
          <p14:tracePt t="17816" x="6921500" y="4121150"/>
          <p14:tracePt t="17847" x="6927850" y="4051300"/>
          <p14:tracePt t="17876" x="6940550" y="4013200"/>
          <p14:tracePt t="17900" x="6965950" y="3962400"/>
          <p14:tracePt t="17933" x="7016750" y="3854450"/>
          <p14:tracePt t="17976" x="7073900" y="3746500"/>
          <p14:tracePt t="18009" x="7105650" y="3721100"/>
          <p14:tracePt t="18033" x="7118350" y="3708400"/>
          <p14:tracePt t="18076" x="7156450" y="3670300"/>
          <p14:tracePt t="18100" x="7169150" y="3657600"/>
          <p14:tracePt t="18131" x="7245350" y="3568700"/>
          <p14:tracePt t="18147" x="7258050" y="3556000"/>
          <p14:tracePt t="18193" x="7270750" y="3536950"/>
          <p14:tracePt t="18293" x="7270750" y="3562350"/>
          <p14:tracePt t="18317" x="7251700" y="3587750"/>
          <p14:tracePt t="18347" x="7188200" y="3651250"/>
          <p14:tracePt t="18377" x="7143750" y="3727450"/>
          <p14:tracePt t="18410" x="7092950" y="3803650"/>
          <p14:tracePt t="18443" x="7004050" y="3924300"/>
          <p14:tracePt t="18477" x="6915150" y="4038600"/>
          <p14:tracePt t="18510" x="6889750" y="4114800"/>
          <p14:tracePt t="18533" x="6838950" y="4210050"/>
          <p14:tracePt t="18561" x="6807200" y="4324350"/>
          <p14:tracePt t="18594" x="6775450" y="4425950"/>
          <p14:tracePt t="18617" x="6750050" y="4514850"/>
          <p14:tracePt t="18650" x="6724650" y="4635500"/>
          <p14:tracePt t="18694" x="6692900" y="4743450"/>
          <p14:tracePt t="18717" x="6686550" y="4768850"/>
          <p14:tracePt t="18750" x="6661150" y="4819650"/>
          <p14:tracePt t="18794" x="6616700" y="4914900"/>
          <p14:tracePt t="18817" x="6591300" y="4946650"/>
          <p14:tracePt t="18850" x="6565900" y="4978400"/>
          <p14:tracePt t="18895" x="6508750" y="5086350"/>
          <p14:tracePt t="18918" x="6489700" y="5118100"/>
          <p14:tracePt t="18948" x="6483350" y="5143500"/>
          <p14:tracePt t="18994" x="6470650" y="5181600"/>
          <p14:tracePt t="19017" x="6451600" y="5207000"/>
          <p14:tracePt t="19048" x="6445250" y="5219700"/>
          <p14:tracePt t="19111" x="6445250" y="5226050"/>
          <p14:tracePt t="19135" x="6438900" y="5251450"/>
          <p14:tracePt t="19178" x="6438900" y="5276850"/>
          <p14:tracePt t="19211" x="6438900" y="5302250"/>
          <p14:tracePt t="19235" x="6438900" y="5327650"/>
          <p14:tracePt t="19278" x="6438900" y="5365750"/>
          <p14:tracePt t="19301" x="6438900" y="5378450"/>
          <p14:tracePt t="19334" x="6464300" y="5416550"/>
          <p14:tracePt t="19352" x="6477000" y="5435600"/>
          <p14:tracePt t="19395" x="6508750" y="5505450"/>
          <p14:tracePt t="19418" x="6527800" y="5524500"/>
          <p14:tracePt t="19449" x="6534150" y="5556250"/>
          <p14:tracePt t="19495" x="6553200" y="5594350"/>
          <p14:tracePt t="19518" x="6572250" y="5613400"/>
          <p14:tracePt t="19549" x="6584950" y="5638800"/>
          <p14:tracePt t="19578" x="6597650" y="5664200"/>
          <p14:tracePt t="19603" x="6616700" y="5689600"/>
          <p14:tracePt t="19619" x="6629400" y="5721350"/>
          <p14:tracePt t="19649" x="6648450" y="5765800"/>
          <p14:tracePt t="19695" x="6654800" y="5803900"/>
          <p14:tracePt t="19718" x="6654800" y="5810250"/>
          <p14:tracePt t="20635" x="6419850" y="5683250"/>
          <p14:tracePt t="20652" x="6140450" y="5524500"/>
          <p14:tracePt t="20696" x="5613400" y="5219700"/>
          <p14:tracePt t="20719" x="5353050" y="5054600"/>
          <p14:tracePt t="20750" x="5003800" y="4768850"/>
          <p14:tracePt t="20796" x="4692650" y="4578350"/>
          <p14:tracePt t="20819" x="4597400" y="4527550"/>
          <p14:tracePt t="20852" x="4476750" y="4445000"/>
          <p14:tracePt t="20897" x="4349750" y="4400550"/>
          <p14:tracePt t="20919" x="4318000" y="4387850"/>
          <p14:tracePt t="20951" x="4279900" y="4362450"/>
          <p14:tracePt t="20997" x="4248150" y="4337050"/>
          <p14:tracePt t="21020" x="4222750" y="4305300"/>
          <p14:tracePt t="21051" x="4197350" y="4286250"/>
          <p14:tracePt t="21081" x="4171950" y="4267200"/>
          <p14:tracePt t="21114" x="4165600" y="4248150"/>
          <p14:tracePt t="21181" x="4165600" y="4241800"/>
          <p14:tracePt t="21214" x="4165600" y="4235450"/>
          <p14:tracePt t="21237" x="4165600" y="4229100"/>
          <p14:tracePt t="21266" x="4165600" y="4216400"/>
          <p14:tracePt t="21297" x="4171950" y="4076700"/>
          <p14:tracePt t="21320" x="4171950" y="4032250"/>
          <p14:tracePt t="21353" x="4171950" y="4006850"/>
          <p14:tracePt t="21397" x="4171950" y="3962400"/>
          <p14:tracePt t="21420" x="4171950" y="3949700"/>
          <p14:tracePt t="21451" x="4171950" y="3854450"/>
          <p14:tracePt t="21498" x="4171950" y="3702050"/>
          <p14:tracePt t="21531" x="4171950" y="3606800"/>
          <p14:tracePt t="21553" x="4159250" y="3562350"/>
          <p14:tracePt t="21582" x="4152900" y="3486150"/>
          <p14:tracePt t="21615" x="4146550" y="3429000"/>
          <p14:tracePt t="21637" x="4140200" y="3416300"/>
          <p14:tracePt t="21681" x="4140200" y="3403600"/>
          <p14:tracePt t="25770" x="4178300" y="3340100"/>
          <p14:tracePt t="25793" x="4178300" y="3321050"/>
          <p14:tracePt t="25840" x="4178300" y="3308350"/>
          <p14:tracePt t="25892" x="4127500" y="3308350"/>
          <p14:tracePt t="25924" x="4038600" y="3308350"/>
          <p14:tracePt t="25954" x="3981450" y="3308350"/>
          <p14:tracePt t="25991" x="3937000" y="3308350"/>
          <p14:tracePt t="26024" x="3917950" y="3314700"/>
          <p14:tracePt t="30528" x="3752850" y="3625850"/>
          <p14:tracePt t="30561" x="3505200" y="4095750"/>
          <p14:tracePt t="30597" x="3371850" y="4413250"/>
          <p14:tracePt t="30628" x="3257550" y="4686300"/>
          <p14:tracePt t="30661" x="3181350" y="4838700"/>
          <p14:tracePt t="30682" x="3136900" y="4914900"/>
          <p14:tracePt t="30712" x="3067050" y="5041900"/>
          <p14:tracePt t="30744" x="3009900" y="5168900"/>
          <p14:tracePt t="30781" x="2933700" y="5321300"/>
          <p14:tracePt t="30811" x="2889250" y="5403850"/>
          <p14:tracePt t="30829" x="2876550" y="5435600"/>
          <p14:tracePt t="30862" x="2838450" y="5524500"/>
          <p14:tracePt t="30898" x="2806700" y="5581650"/>
          <p14:tracePt t="30928" x="2794000" y="5607050"/>
          <p14:tracePt t="30961" x="2794000" y="5638800"/>
          <p14:tracePt t="30998" x="2794000" y="5664200"/>
          <p14:tracePt t="31028" x="2794000" y="5689600"/>
          <p14:tracePt t="31061" x="2794000" y="5702300"/>
          <p14:tracePt t="36720" x="3263900" y="5473700"/>
          <p14:tracePt t="36753" x="4064000" y="5149850"/>
          <p14:tracePt t="36789" x="4743450" y="4902200"/>
          <p14:tracePt t="36821" x="4940300" y="4838700"/>
          <p14:tracePt t="36853" x="4946650" y="4838700"/>
          <p14:tracePt t="37154" x="5213350" y="4572000"/>
          <p14:tracePt t="37190" x="5441950" y="4343400"/>
          <p14:tracePt t="37220" x="5518150" y="4229100"/>
          <p14:tracePt t="37253" x="5562600" y="4108450"/>
          <p14:tracePt t="37291" x="5562600" y="3981450"/>
          <p14:tracePt t="37321" x="5543550" y="3879850"/>
          <p14:tracePt t="37354" x="5530850" y="3835400"/>
          <p14:tracePt t="37375" x="5518150" y="3816350"/>
          <p14:tracePt t="37407" x="5518150" y="3771900"/>
          <p14:tracePt t="37437" x="5518150" y="3746500"/>
          <p14:tracePt t="37471" x="5518150" y="3721100"/>
          <p14:tracePt t="37507" x="5537200" y="3632200"/>
          <p14:tracePt t="37537" x="5575300" y="3530600"/>
          <p14:tracePt t="37571" x="5600700" y="3467100"/>
          <p14:tracePt t="37607" x="5600700" y="3390900"/>
          <p14:tracePt t="37637" x="5600700" y="3340100"/>
          <p14:tracePt t="37671" x="5600700" y="3263900"/>
          <p14:tracePt t="37707" x="5600700" y="3206750"/>
          <p14:tracePt t="37738" x="5581650" y="3181350"/>
          <p14:tracePt t="37756" x="5575300" y="3162300"/>
          <p14:tracePt t="37791" x="5575300" y="3143250"/>
          <p14:tracePt t="37838" x="5575300" y="3124200"/>
          <p14:tracePt t="37871" x="5581650" y="3105150"/>
          <p14:tracePt t="37908" x="5638800" y="3067050"/>
          <p14:tracePt t="37938" x="5689600" y="3054350"/>
          <p14:tracePt t="37971" x="5721350" y="3048000"/>
          <p14:tracePt t="38007" x="5746750" y="3048000"/>
          <p14:tracePt t="38038" x="5753100" y="3048000"/>
          <p14:tracePt t="38071" x="5778500" y="3048000"/>
          <p14:tracePt t="38105" x="5791200" y="3048000"/>
          <p14:tracePt t="38238" x="5791200" y="3079750"/>
          <p14:tracePt t="38272" x="5791200" y="3092450"/>
          <p14:tracePt t="38306" x="5784850" y="3117850"/>
          <p14:tracePt t="38339" x="5778500" y="3136900"/>
          <p14:tracePt t="38372" x="5778500" y="3143250"/>
          <p14:tracePt t="38405" x="5778500" y="3155950"/>
          <p14:tracePt t="38439" x="5778500" y="3187700"/>
          <p14:tracePt t="38472" x="5778500" y="3206750"/>
          <p14:tracePt t="38506" x="5778500" y="3219450"/>
          <p14:tracePt t="38539" x="5778500" y="3251200"/>
          <p14:tracePt t="38572" x="5778500" y="3282950"/>
          <p14:tracePt t="38609" x="5778500" y="3314700"/>
          <p14:tracePt t="38640" x="5778500" y="3352800"/>
          <p14:tracePt t="38672" x="5778500" y="3384550"/>
          <p14:tracePt t="38706" x="5778500" y="3416300"/>
          <p14:tracePt t="38739" x="5778500" y="3435350"/>
          <p14:tracePt t="38772" x="5778500" y="3473450"/>
          <p14:tracePt t="38791" x="5778500" y="3486150"/>
          <p14:tracePt t="38823" x="5778500" y="3536950"/>
          <p14:tracePt t="38856" x="5778500" y="3562350"/>
          <p14:tracePt t="38892" x="5778500" y="3594100"/>
          <p14:tracePt t="38923" x="5778500" y="3619500"/>
          <p14:tracePt t="38956" x="5778500" y="3651250"/>
          <p14:tracePt t="39008" x="5778500" y="3657600"/>
          <p14:tracePt t="39056" x="5778500" y="3670300"/>
          <p14:tracePt t="39092" x="5778500" y="3676650"/>
          <p14:tracePt t="39124" x="5784850" y="3702050"/>
          <p14:tracePt t="39156" x="5797550" y="3727450"/>
          <p14:tracePt t="39192" x="5797550" y="3759200"/>
          <p14:tracePt t="39223" x="5797550" y="3784600"/>
          <p14:tracePt t="39293" x="5797550" y="3797300"/>
          <p14:tracePt t="39393" x="5810250" y="3797300"/>
          <p14:tracePt t="39440" x="5816600" y="3797300"/>
          <p14:tracePt t="39493" x="5829300" y="3797300"/>
          <p14:tracePt t="39556" x="5829300" y="3790950"/>
          <p14:tracePt t="39607" x="5829300" y="3771900"/>
          <p14:tracePt t="39657" x="5829300" y="3759200"/>
          <p14:tracePt t="39707" x="5829300" y="3752850"/>
          <p14:tracePt t="39757" x="5829300" y="3740150"/>
          <p14:tracePt t="39793" x="5829300" y="3733800"/>
          <p14:tracePt t="39841" x="5829300" y="3727450"/>
          <p14:tracePt t="39874" x="5829300" y="3721100"/>
          <p14:tracePt t="39924" x="5829300" y="3708400"/>
          <p14:tracePt t="39958" x="5829300" y="3683000"/>
          <p14:tracePt t="40010" x="5829300" y="3670300"/>
          <p14:tracePt t="40576" x="5880100" y="3689350"/>
          <p14:tracePt t="40610" x="5930900" y="3714750"/>
          <p14:tracePt t="40642" x="5981700" y="3746500"/>
          <p14:tracePt t="40675" x="6013450" y="3746500"/>
          <p14:tracePt t="40709" x="6038850" y="3746500"/>
          <p14:tracePt t="40742" x="6083300" y="3746500"/>
          <p14:tracePt t="40775" x="6115050" y="3746500"/>
          <p14:tracePt t="40795" x="6146800" y="3746500"/>
          <p14:tracePt t="40827" x="6172200" y="3746500"/>
          <p14:tracePt t="40859" x="6191250" y="3746500"/>
          <p14:tracePt t="41026" x="6191250" y="3721100"/>
          <p14:tracePt t="41059" x="6191250" y="3702050"/>
          <p14:tracePt t="41077" x="6178550" y="3695700"/>
          <p14:tracePt t="41109" x="6153150" y="3695700"/>
          <p14:tracePt t="41143" x="6134100" y="3695700"/>
          <p14:tracePt t="41195" x="6115050" y="3695700"/>
          <p14:tracePt t="41226" x="6102350" y="3695700"/>
          <p14:tracePt t="41460" x="6089650" y="3721100"/>
          <p14:tracePt t="41496" x="6089650" y="3746500"/>
          <p14:tracePt t="41527" x="6083300" y="3759200"/>
          <p14:tracePt t="41560" x="6083300" y="3784600"/>
          <p14:tracePt t="41627" x="6076950" y="3790950"/>
          <p14:tracePt t="41677" x="6070600" y="3790950"/>
          <p14:tracePt t="41777" x="6070600" y="3765550"/>
          <p14:tracePt t="41795" x="6070600" y="3752850"/>
          <p14:tracePt t="41844" x="6070600" y="3733800"/>
          <p14:tracePt t="41877" x="6070600" y="3702050"/>
          <p14:tracePt t="41911" x="6070600" y="3689350"/>
          <p14:tracePt t="41944" x="6070600" y="3676650"/>
          <p14:tracePt t="41977" x="6070600" y="3663950"/>
          <p14:tracePt t="46434" x="6299200" y="3625850"/>
          <p14:tracePt t="46467" x="6661150" y="3536950"/>
          <p14:tracePt t="46500" x="6965950" y="3454400"/>
          <p14:tracePt t="46533" x="7143750" y="3422650"/>
          <p14:tracePt t="46567" x="7340600" y="3378200"/>
          <p14:tracePt t="46600" x="7461250" y="3346450"/>
          <p14:tracePt t="46634" x="7486650" y="3346450"/>
          <p14:tracePt t="46951" x="7569200" y="3206750"/>
          <p14:tracePt t="46984" x="7600950" y="3086100"/>
          <p14:tracePt t="47017" x="7600950" y="2959100"/>
          <p14:tracePt t="47051" x="7575550" y="2882900"/>
          <p14:tracePt t="47084" x="7537450" y="2825750"/>
          <p14:tracePt t="47118" x="7505700" y="2800350"/>
          <p14:tracePt t="47151" x="7473950" y="2768600"/>
          <p14:tracePt t="47185" x="7435850" y="2768600"/>
          <p14:tracePt t="47218" x="7346950" y="2781300"/>
          <p14:tracePt t="47251" x="7232650" y="2813050"/>
          <p14:tracePt t="47285" x="7137400" y="2889250"/>
          <p14:tracePt t="47318" x="6965950" y="3041650"/>
          <p14:tracePt t="47352" x="6870700" y="3136900"/>
          <p14:tracePt t="47385" x="6800850" y="3213100"/>
          <p14:tracePt t="47420" x="6762750" y="3270250"/>
          <p14:tracePt t="47452" x="6743700" y="3327400"/>
          <p14:tracePt t="47485" x="6743700" y="3371850"/>
          <p14:tracePt t="47519" x="6750050" y="3416300"/>
          <p14:tracePt t="47536" x="6769100" y="3441700"/>
          <p14:tracePt t="47569" x="6877050" y="3511550"/>
          <p14:tracePt t="47602" x="6959600" y="3543300"/>
          <p14:tracePt t="47635" x="7048500" y="3568700"/>
          <p14:tracePt t="47668" x="7156450" y="3568700"/>
          <p14:tracePt t="47702" x="7239000" y="3568700"/>
          <p14:tracePt t="47735" x="7327900" y="3530600"/>
          <p14:tracePt t="47769" x="7397750" y="3511550"/>
          <p14:tracePt t="47802" x="7480300" y="3448050"/>
          <p14:tracePt t="47835" x="7550150" y="3346450"/>
          <p14:tracePt t="47869" x="7588250" y="3257550"/>
          <p14:tracePt t="47902" x="7620000" y="3124200"/>
          <p14:tracePt t="47936" x="7620000" y="3035300"/>
          <p14:tracePt t="47969" x="7620000" y="2933700"/>
          <p14:tracePt t="48002" x="7613650" y="2882900"/>
          <p14:tracePt t="48053" x="7594600" y="2870200"/>
          <p14:tracePt t="48086" x="7562850" y="2838450"/>
          <p14:tracePt t="48119" x="7537450" y="2832100"/>
          <p14:tracePt t="48153" x="7512050" y="2832100"/>
          <p14:tracePt t="48185" x="7454900" y="2832100"/>
          <p14:tracePt t="48219" x="7416800" y="2832100"/>
          <p14:tracePt t="48253" x="7372350" y="2832100"/>
          <p14:tracePt t="48286" x="7340600" y="2832100"/>
          <p14:tracePt t="48322" x="7315200" y="2832100"/>
          <p14:tracePt t="48353" x="7296150" y="2832100"/>
          <p14:tracePt t="48386" x="7258050" y="2832100"/>
          <p14:tracePt t="48405" x="7245350" y="2832100"/>
          <p14:tracePt t="48437" x="7213600" y="2832100"/>
          <p14:tracePt t="48469" x="7188200" y="2832100"/>
          <p14:tracePt t="48503" x="7169150" y="2832100"/>
          <p14:tracePt t="48536" x="7143750" y="2851150"/>
          <p14:tracePt t="48570" x="7112000" y="2870200"/>
          <p14:tracePt t="48603" x="7086600" y="2901950"/>
          <p14:tracePt t="48637" x="7054850" y="2927350"/>
          <p14:tracePt t="48670" x="7054850" y="2946400"/>
          <p14:tracePt t="48703" x="7048500" y="2952750"/>
          <p14:tracePt t="48737" x="7048500" y="2959100"/>
          <p14:tracePt t="49755" x="7073900" y="2959100"/>
          <p14:tracePt t="49788" x="7105650" y="2959100"/>
          <p14:tracePt t="49822" x="7131050" y="2959100"/>
          <p14:tracePt t="49855" x="7162800" y="2959100"/>
          <p14:tracePt t="49888" x="7188200" y="2959100"/>
          <p14:tracePt t="49906" x="7194550" y="2959100"/>
          <p14:tracePt t="49955" x="7200900" y="2959100"/>
          <p14:tracePt t="50038" x="7207250" y="2959100"/>
          <p14:tracePt t="50272" x="7226300" y="2959100"/>
          <p14:tracePt t="50306" x="7245350" y="2959100"/>
          <p14:tracePt t="50339" x="7270750" y="2959100"/>
          <p14:tracePt t="50372" x="7289800" y="2959100"/>
          <p14:tracePt t="50406" x="7327900" y="2959100"/>
          <p14:tracePt t="50440" x="7346950" y="2959100"/>
          <p14:tracePt t="50472" x="7372350" y="2959100"/>
          <p14:tracePt t="50506" x="7385050" y="2971800"/>
          <p14:tracePt t="50539" x="7404100" y="2984500"/>
          <p14:tracePt t="50573" x="7410450" y="2990850"/>
          <p14:tracePt t="50906" x="7385050" y="2990850"/>
          <p14:tracePt t="50940" x="7359650" y="2990850"/>
          <p14:tracePt t="50973" x="7346950" y="2990850"/>
          <p14:tracePt t="51975" x="7315200" y="3041650"/>
          <p14:tracePt t="52008" x="7283450" y="3092450"/>
          <p14:tracePt t="52041" x="7245350" y="3149600"/>
          <p14:tracePt t="52075" x="7194550" y="3200400"/>
          <p14:tracePt t="52108" x="7175500" y="3225800"/>
          <p14:tracePt t="52142" x="7137400" y="3257550"/>
          <p14:tracePt t="52175" x="7105650" y="3282950"/>
          <p14:tracePt t="52209" x="7080250" y="3321050"/>
          <p14:tracePt t="52226" x="7067550" y="3327400"/>
          <p14:tracePt t="52258" x="7035800" y="3352800"/>
          <p14:tracePt t="52282" x="7016750" y="3365500"/>
          <p14:tracePt t="52310" x="6991350" y="3365500"/>
          <p14:tracePt t="52342" x="6965950" y="3365500"/>
          <p14:tracePt t="52375" x="6940550" y="3365500"/>
          <p14:tracePt t="52409" x="6921500" y="3365500"/>
          <p14:tracePt t="52443" x="6908800" y="3365500"/>
          <p14:tracePt t="52492" x="6883400" y="3365500"/>
          <p14:tracePt t="52526" x="6877050" y="3365500"/>
          <p14:tracePt t="52776" x="6902450" y="3365500"/>
          <p14:tracePt t="52809" x="6915150" y="3365500"/>
          <p14:tracePt t="52842" x="6934200" y="3365500"/>
          <p14:tracePt t="52909" x="6946900" y="3352800"/>
          <p14:tracePt t="52927" x="6959600" y="3346450"/>
          <p14:tracePt t="52959" x="6972300" y="3333750"/>
          <p14:tracePt t="54061" x="6991350" y="3333750"/>
          <p14:tracePt t="54084" x="7010400" y="3333750"/>
          <p14:tracePt t="54128" x="7029450" y="3321050"/>
          <p14:tracePt t="54151" x="7035800" y="3314700"/>
          <p14:tracePt t="54184" x="7042150" y="3314700"/>
          <p14:tracePt t="54228" x="7042150" y="3308350"/>
          <p14:tracePt t="54284" x="7048500" y="3302000"/>
          <p14:tracePt t="54328" x="7054850" y="3302000"/>
          <p14:tracePt t="54412" x="7054850" y="3295650"/>
          <p14:tracePt t="54495" x="7061200" y="3289300"/>
          <p14:tracePt t="54528" x="7080250" y="3276600"/>
          <p14:tracePt t="54612" x="7086600" y="3276600"/>
          <p14:tracePt t="72805" x="6838950" y="3327400"/>
          <p14:tracePt t="72842" x="6356350" y="3435350"/>
          <p14:tracePt t="72875" x="5988050" y="3536950"/>
          <p14:tracePt t="72905" x="5854700" y="3556000"/>
          <p14:tracePt t="72944" x="5753100" y="3543300"/>
          <p14:tracePt t="72976" x="5734050" y="3524250"/>
          <p14:tracePt t="73005" x="5708650" y="3498850"/>
          <p14:tracePt t="73028" x="5683250" y="3479800"/>
          <p14:tracePt t="73059" x="5657850" y="3467100"/>
          <p14:tracePt t="73091" x="5613400" y="3441700"/>
          <p14:tracePt t="73128" x="5416550" y="3416300"/>
          <p14:tracePt t="73160" x="5130800" y="3429000"/>
          <p14:tracePt t="73192" x="4743450" y="3473450"/>
          <p14:tracePt t="73228" x="4419600" y="3492500"/>
          <p14:tracePt t="73259" x="4273550" y="3505200"/>
          <p14:tracePt t="73308" x="4159250" y="3505200"/>
          <p14:tracePt t="73345" x="4133850" y="3505200"/>
          <p14:tracePt t="73376" x="4121150" y="35052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F405-1D4B-288A-3ACD-26165267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USDA Planting Zones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E11559-1E59-CF2C-9AF9-B016ACD18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75" y="1447800"/>
            <a:ext cx="7772400" cy="43732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A85FED-2B3A-45EC-D492-23BDADF4D415}"/>
              </a:ext>
            </a:extLst>
          </p:cNvPr>
          <p:cNvSpPr txBox="1"/>
          <p:nvPr/>
        </p:nvSpPr>
        <p:spPr>
          <a:xfrm>
            <a:off x="533400" y="57150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www.southernliving.com</a:t>
            </a:r>
            <a:r>
              <a:rPr lang="en-US" dirty="0"/>
              <a:t>/garden/</a:t>
            </a:r>
            <a:r>
              <a:rPr lang="en-US" dirty="0" err="1"/>
              <a:t>usda</a:t>
            </a:r>
            <a:r>
              <a:rPr lang="en-US" dirty="0"/>
              <a:t>-zones/southern-</a:t>
            </a:r>
            <a:r>
              <a:rPr lang="en-US" dirty="0" err="1"/>
              <a:t>usda</a:t>
            </a:r>
            <a:r>
              <a:rPr lang="en-US" dirty="0"/>
              <a:t>-zones</a:t>
            </a:r>
          </a:p>
        </p:txBody>
      </p:sp>
    </p:spTree>
    <p:extLst>
      <p:ext uri="{BB962C8B-B14F-4D97-AF65-F5344CB8AC3E}">
        <p14:creationId xmlns:p14="http://schemas.microsoft.com/office/powerpoint/2010/main" val="2651534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3. Proximity to large bodies of water reduces temperature variability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382000" cy="1219200"/>
          </a:xfrm>
        </p:spPr>
        <p:txBody>
          <a:bodyPr>
            <a:normAutofit/>
          </a:bodyPr>
          <a:lstStyle/>
          <a:p>
            <a:r>
              <a:rPr lang="en-US" sz="2000" dirty="0"/>
              <a:t>Land immediately adjacent to water is also wetter, as evaporation of water from the ocean results in moisture-laden air; moisture is released when the air cools over land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09800"/>
            <a:ext cx="5486400" cy="3945823"/>
          </a:xfr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98F2859-C892-D541-ACA5-AF8EA5D6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653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77"/>
    </mc:Choice>
    <mc:Fallback xmlns="">
      <p:transition spd="slow" advTm="53777"/>
    </mc:Fallback>
  </mc:AlternateContent>
  <p:extLst>
    <p:ext uri="{3A86A75C-4F4B-4683-9AE1-C65F6400EC91}">
      <p14:laserTraceLst xmlns:p14="http://schemas.microsoft.com/office/powerpoint/2010/main">
        <p14:tracePtLst>
          <p14:tracePt t="9614" x="4013200" y="3333750"/>
          <p14:tracePt t="9638" x="3917950" y="3168650"/>
          <p14:tracePt t="9681" x="3727450" y="2908300"/>
          <p14:tracePt t="9714" x="3625850" y="2787650"/>
          <p14:tracePt t="9738" x="3581400" y="2768600"/>
          <p14:tracePt t="9765" x="3543300" y="2749550"/>
          <p14:tracePt t="9797" x="3517900" y="2724150"/>
          <p14:tracePt t="9822" x="3498850" y="2717800"/>
          <p14:tracePt t="9854" x="3448050" y="2717800"/>
          <p14:tracePt t="9897" x="3321050" y="2717800"/>
          <p14:tracePt t="9921" x="3238500" y="2717800"/>
          <p14:tracePt t="9954" x="3092450" y="2743200"/>
          <p14:tracePt t="9982" x="2971800" y="2768600"/>
          <p14:tracePt t="10015" x="2876550" y="2813050"/>
          <p14:tracePt t="10053" x="2832100" y="2825750"/>
          <p14:tracePt t="10415" x="2590800" y="2851150"/>
          <p14:tracePt t="10439" x="2286000" y="2870200"/>
          <p14:tracePt t="10466" x="1879600" y="2889250"/>
          <p14:tracePt t="10498" x="1536700" y="2889250"/>
          <p14:tracePt t="10522" x="1435100" y="2901950"/>
          <p14:tracePt t="10553" x="1377950" y="2901950"/>
          <p14:tracePt t="10582" x="1358900" y="2901950"/>
          <p14:tracePt t="10606" x="1339850" y="2901950"/>
          <p14:tracePt t="10655" x="1377950" y="2895600"/>
          <p14:tracePt t="10699" x="1422400" y="2889250"/>
          <p14:tracePt t="10722" x="1435100" y="2889250"/>
          <p14:tracePt t="10739" x="1441450" y="2889250"/>
          <p14:tracePt t="10757" x="1447800" y="2889250"/>
          <p14:tracePt t="10799" x="1492250" y="2882900"/>
          <p14:tracePt t="10823" x="1581150" y="2851150"/>
          <p14:tracePt t="10853" x="1689100" y="2813050"/>
          <p14:tracePt t="10899" x="1739900" y="2787650"/>
          <p14:tracePt t="10923" x="1758950" y="2787650"/>
          <p14:tracePt t="12101" x="1822450" y="2762250"/>
          <p14:tracePt t="12124" x="1841500" y="2755900"/>
          <p14:tracePt t="12155" x="1879600" y="2736850"/>
          <p14:tracePt t="12201" x="1917700" y="2711450"/>
          <p14:tracePt t="12240" x="1930400" y="2711450"/>
          <p14:tracePt t="12840" x="1943100" y="2711450"/>
          <p14:tracePt t="12885" x="1987550" y="2711450"/>
          <p14:tracePt t="12918" x="2006600" y="2711450"/>
          <p14:tracePt t="12940" x="2025650" y="2711450"/>
          <p14:tracePt t="12970" x="2051050" y="2711450"/>
          <p14:tracePt t="13040" x="2057400" y="2724150"/>
          <p14:tracePt t="13603" x="2076450" y="2724150"/>
          <p14:tracePt t="13641" x="2095500" y="2724150"/>
          <p14:tracePt t="13686" x="2114550" y="2724150"/>
          <p14:tracePt t="14104" x="2139950" y="2724150"/>
          <p14:tracePt t="14126" x="2146300" y="2724150"/>
          <p14:tracePt t="14504" x="2133600" y="2749550"/>
          <p14:tracePt t="14527" x="2120900" y="2768600"/>
          <p14:tracePt t="14559" x="2108200" y="2794000"/>
          <p14:tracePt t="14604" x="2082800" y="2832100"/>
          <p14:tracePt t="14628" x="2057400" y="2863850"/>
          <p14:tracePt t="14659" x="2032000" y="2882900"/>
          <p14:tracePt t="14687" x="2012950" y="2901950"/>
          <p14:tracePt t="14712" x="1987550" y="2952750"/>
          <p14:tracePt t="14727" x="1974850" y="2997200"/>
          <p14:tracePt t="14759" x="1943100" y="3054350"/>
          <p14:tracePt t="14805" x="1936750" y="3105150"/>
          <p14:tracePt t="14828" x="1930400" y="3124200"/>
          <p14:tracePt t="14859" x="1930400" y="3143250"/>
          <p14:tracePt t="14905" x="1917700" y="3175000"/>
          <p14:tracePt t="14928" x="1917700" y="3194050"/>
          <p14:tracePt t="14959" x="1917700" y="3232150"/>
          <p14:tracePt t="14988" x="1911350" y="3270250"/>
          <p14:tracePt t="15012" x="1911350" y="3302000"/>
          <p14:tracePt t="15045" x="1911350" y="3371850"/>
          <p14:tracePt t="15088" x="1911350" y="3416300"/>
          <p14:tracePt t="15112" x="1911350" y="3429000"/>
          <p14:tracePt t="15142" x="1911350" y="3454400"/>
          <p14:tracePt t="15172" x="1911350" y="3486150"/>
          <p14:tracePt t="15205" x="1898650" y="3524250"/>
          <p14:tracePt t="15228" x="1898650" y="3543300"/>
          <p14:tracePt t="15244" x="1898650" y="3562350"/>
          <p14:tracePt t="15288" x="1892300" y="3651250"/>
          <p14:tracePt t="15312" x="1892300" y="3663950"/>
          <p14:tracePt t="15343" x="1892300" y="3689350"/>
          <p14:tracePt t="15388" x="1892300" y="3733800"/>
          <p14:tracePt t="15413" x="1892300" y="3759200"/>
          <p14:tracePt t="15445" x="1892300" y="3778250"/>
          <p14:tracePt t="15460" x="1892300" y="3784600"/>
          <p14:tracePt t="15506" x="1892300" y="3829050"/>
          <p14:tracePt t="15529" x="1892300" y="3848100"/>
          <p14:tracePt t="15560" x="1892300" y="3879850"/>
          <p14:tracePt t="15606" x="1892300" y="3917950"/>
          <p14:tracePt t="15629" x="1892300" y="3949700"/>
          <p14:tracePt t="15660" x="1892300" y="3968750"/>
          <p14:tracePt t="15689" x="1892300" y="4000500"/>
          <p14:tracePt t="15722" x="1892300" y="4013200"/>
          <p14:tracePt t="15862" x="1924050" y="3752850"/>
          <p14:tracePt t="15906" x="1924050" y="3536950"/>
          <p14:tracePt t="15929" x="1924050" y="3492500"/>
          <p14:tracePt t="15961" x="1924050" y="3441700"/>
          <p14:tracePt t="16006" x="1949450" y="3219450"/>
          <p14:tracePt t="16030" x="1949450" y="3175000"/>
          <p14:tracePt t="16060" x="1968500" y="3117850"/>
          <p14:tracePt t="16106" x="2063750" y="2901950"/>
          <p14:tracePt t="16130" x="2101850" y="2844800"/>
          <p14:tracePt t="16161" x="2101850" y="2819400"/>
          <p14:tracePt t="16223" x="2101850" y="2794000"/>
          <p14:tracePt t="16263" x="2101850" y="2781300"/>
          <p14:tracePt t="16307" x="2101850" y="2774950"/>
          <p14:tracePt t="16331" x="2101850" y="2749550"/>
          <p14:tracePt t="16363" x="2101850" y="2730500"/>
          <p14:tracePt t="16391" x="2108200" y="2730500"/>
          <p14:tracePt t="16707" x="2108200" y="2768600"/>
          <p14:tracePt t="16731" x="2108200" y="2813050"/>
          <p14:tracePt t="16761" x="2095500" y="2876550"/>
          <p14:tracePt t="16807" x="2070100" y="2965450"/>
          <p14:tracePt t="16831" x="2051050" y="3016250"/>
          <p14:tracePt t="16862" x="2032000" y="3073400"/>
          <p14:tracePt t="16891" x="2012950" y="3136900"/>
          <p14:tracePt t="16924" x="1974850" y="3200400"/>
          <p14:tracePt t="16946" x="1968500" y="3232150"/>
          <p14:tracePt t="16991" x="1924050" y="3314700"/>
          <p14:tracePt t="17024" x="1905000" y="3365500"/>
          <p14:tracePt t="17063" x="1892300" y="3390900"/>
          <p14:tracePt t="17108" x="1885950" y="3435350"/>
          <p14:tracePt t="17130" x="1885950" y="3448050"/>
          <p14:tracePt t="17164" x="1885950" y="3473450"/>
          <p14:tracePt t="17208" x="1885950" y="3505200"/>
          <p14:tracePt t="17231" x="1885950" y="3530600"/>
          <p14:tracePt t="17261" x="1885950" y="3543300"/>
          <p14:tracePt t="18092" x="2425700" y="3854450"/>
          <p14:tracePt t="18125" x="2971800" y="4279900"/>
          <p14:tracePt t="18149" x="3524250" y="4718050"/>
          <p14:tracePt t="18166" x="3841750" y="4953000"/>
          <p14:tracePt t="18209" x="4845050" y="5524500"/>
          <p14:tracePt t="18233" x="5314950" y="5689600"/>
          <p14:tracePt t="18263" x="5715000" y="5772150"/>
          <p14:tracePt t="18309" x="6089650" y="5816600"/>
          <p14:tracePt t="18333" x="6134100" y="5816600"/>
          <p14:tracePt t="18610" x="6407150" y="5835650"/>
          <p14:tracePt t="18633" x="6591300" y="5892800"/>
          <p14:tracePt t="18664" x="6737350" y="5949950"/>
          <p14:tracePt t="18710" x="6858000" y="6007100"/>
          <p14:tracePt t="18733" x="6870700" y="6013450"/>
          <p14:tracePt t="18750" x="6896100" y="6013450"/>
          <p14:tracePt t="18793" x="6985000" y="6013450"/>
          <p14:tracePt t="18817" x="7035800" y="6013450"/>
          <p14:tracePt t="18850" x="7105650" y="6013450"/>
          <p14:tracePt t="18878" x="7131050" y="6013450"/>
          <p14:tracePt t="18910" x="7150100" y="6013450"/>
          <p14:tracePt t="19010" x="7042150" y="5962650"/>
          <p14:tracePt t="19033" x="6934200" y="5905500"/>
          <p14:tracePt t="19065" x="6832600" y="5873750"/>
          <p14:tracePt t="19094" x="6781800" y="5848350"/>
          <p14:tracePt t="19117" x="6737350" y="5829300"/>
          <p14:tracePt t="19149" x="6686550" y="5803900"/>
          <p14:tracePt t="19194" x="6642100" y="5715000"/>
          <p14:tracePt t="19228" x="6629400" y="5689600"/>
          <p14:tracePt t="19250" x="6629400" y="5676900"/>
          <p14:tracePt t="19266" x="6629400" y="5664200"/>
          <p14:tracePt t="19311" x="6629400" y="5638800"/>
          <p14:tracePt t="19333" x="6680200" y="5549900"/>
          <p14:tracePt t="19366" x="6769100" y="5378450"/>
          <p14:tracePt t="19395" x="6794500" y="5340350"/>
          <p14:tracePt t="19428" x="6794500" y="5321300"/>
          <p14:tracePt t="19450" x="6794500" y="5308600"/>
          <p14:tracePt t="19495" x="6864350" y="5080000"/>
          <p14:tracePt t="19528" x="6915150" y="4959350"/>
          <p14:tracePt t="19550" x="6915150" y="4927600"/>
          <p14:tracePt t="19579" x="6915150" y="4908550"/>
          <p14:tracePt t="19611" x="6953250" y="4806950"/>
          <p14:tracePt t="19634" x="6978650" y="4724400"/>
          <p14:tracePt t="19665" x="7016750" y="4622800"/>
          <p14:tracePt t="19711" x="7054850" y="4527550"/>
          <p14:tracePt t="19734" x="7137400" y="4381500"/>
          <p14:tracePt t="19767" x="7296150" y="4064000"/>
          <p14:tracePt t="19796" x="7391400" y="3860800"/>
          <p14:tracePt t="19828" x="7454900" y="3733800"/>
          <p14:tracePt t="19851" x="7467600" y="3702050"/>
          <p14:tracePt t="19867" x="7467600" y="3689350"/>
          <p14:tracePt t="20196" x="7613650" y="3378200"/>
          <p14:tracePt t="20229" x="7664450" y="3276600"/>
          <p14:tracePt t="20251" x="7677150" y="3251200"/>
          <p14:tracePt t="20267" x="7677150" y="3244850"/>
          <p14:tracePt t="20546" x="7645400" y="3321050"/>
          <p14:tracePt t="20566" x="7626350" y="3378200"/>
          <p14:tracePt t="20596" x="7594600" y="3479800"/>
          <p14:tracePt t="20630" x="7556500" y="3581400"/>
          <p14:tracePt t="20652" x="7537450" y="3644900"/>
          <p14:tracePt t="20696" x="7486650" y="3797300"/>
          <p14:tracePt t="20729" x="7448550" y="3937000"/>
          <p14:tracePt t="20752" x="7429500" y="4038600"/>
          <p14:tracePt t="20796" x="7372350" y="4241800"/>
          <p14:tracePt t="20830" x="7327900" y="4387850"/>
          <p14:tracePt t="20852" x="7308850" y="4425950"/>
          <p14:tracePt t="20869" x="7296150" y="4470400"/>
          <p14:tracePt t="20913" x="7258050" y="4603750"/>
          <p14:tracePt t="20935" x="7251700" y="4641850"/>
          <p14:tracePt t="20967" x="7251700" y="4679950"/>
          <p14:tracePt t="21013" x="7251700" y="4730750"/>
          <p14:tracePt t="23407" x="6934200" y="4806950"/>
          <p14:tracePt t="23440" x="6286500" y="4959350"/>
          <p14:tracePt t="23471" x="5791200" y="5010150"/>
          <p14:tracePt t="23517" x="5054600" y="4953000"/>
          <p14:tracePt t="23540" x="4730750" y="4794250"/>
          <p14:tracePt t="23571" x="4527550" y="4572000"/>
          <p14:tracePt t="23618" x="4413250" y="4273550"/>
          <p14:tracePt t="23640" x="4413250" y="4178300"/>
          <p14:tracePt t="23671" x="4413250" y="4019550"/>
          <p14:tracePt t="23717" x="4413250" y="3905250"/>
          <p14:tracePt t="23740" x="4413250" y="3898900"/>
          <p14:tracePt t="23817" x="4394200" y="3873500"/>
          <p14:tracePt t="23838" x="4330700" y="3873500"/>
          <p14:tracePt t="23871" x="4197350" y="3873500"/>
          <p14:tracePt t="23907" x="4089400" y="3873500"/>
          <p14:tracePt t="23938" x="4044950" y="3879850"/>
          <p14:tracePt t="23971" x="4038600" y="3892550"/>
          <p14:tracePt t="24640" x="4038600" y="4140200"/>
          <p14:tracePt t="24671" x="4038600" y="4229100"/>
          <p14:tracePt t="24719" x="4044950" y="4286250"/>
          <p14:tracePt t="24739" x="4076700" y="4298950"/>
          <p14:tracePt t="24772" x="4210050" y="4248150"/>
          <p14:tracePt t="24802" x="4362450" y="4089400"/>
          <p14:tracePt t="24823" x="4457700" y="3962400"/>
          <p14:tracePt t="24855" x="4508500" y="3892550"/>
          <p14:tracePt t="24873" x="4521200" y="3873500"/>
          <p14:tracePt t="24907" x="4540250" y="3702050"/>
          <p14:tracePt t="24940" x="4521200" y="3568700"/>
          <p14:tracePt t="24972" x="4470400" y="3365500"/>
          <p14:tracePt t="25008" x="4451350" y="3282950"/>
          <p14:tracePt t="25040" x="4438650" y="3270250"/>
          <p14:tracePt t="25072" x="4406900" y="3270250"/>
          <p14:tracePt t="25108" x="4254500" y="3346450"/>
          <p14:tracePt t="25140" x="4152900" y="3435350"/>
          <p14:tracePt t="25172" x="4057650" y="3549650"/>
          <p14:tracePt t="25208" x="3975100" y="3651250"/>
          <p14:tracePt t="25240" x="3943350" y="3740150"/>
          <p14:tracePt t="25273" x="3937000" y="3797300"/>
          <p14:tracePt t="25293" x="3937000" y="3841750"/>
          <p14:tracePt t="25326" x="3962400" y="3968750"/>
          <p14:tracePt t="25356" x="4000500" y="4051300"/>
          <p14:tracePt t="25372" x="4006850" y="4070350"/>
          <p14:tracePt t="25409" x="4032250" y="4114800"/>
          <p14:tracePt t="25440" x="4057650" y="4133850"/>
          <p14:tracePt t="25473" x="4076700" y="4165600"/>
          <p14:tracePt t="25509" x="4089400" y="4191000"/>
          <p14:tracePt t="25540" x="4089400" y="4203700"/>
          <p14:tracePt t="25573" x="4114800" y="4229100"/>
          <p14:tracePt t="25609" x="4146550" y="4254500"/>
          <p14:tracePt t="25640" x="4171950" y="4279900"/>
          <p14:tracePt t="25673" x="4216400" y="4286250"/>
          <p14:tracePt t="25709" x="4241800" y="4286250"/>
          <p14:tracePt t="25741" x="4267200" y="4286250"/>
          <p14:tracePt t="25773" x="4298950" y="4286250"/>
          <p14:tracePt t="25809" x="4330700" y="4286250"/>
          <p14:tracePt t="25841" x="4362450" y="4286250"/>
          <p14:tracePt t="25873" x="4387850" y="4286250"/>
          <p14:tracePt t="25926" x="4394200" y="4286250"/>
          <p14:tracePt t="26057" x="4394200" y="4279900"/>
          <p14:tracePt t="29025" x="4019550" y="4483100"/>
          <p14:tracePt t="29048" x="3670300" y="4591050"/>
          <p14:tracePt t="29079" x="3232150" y="4673600"/>
          <p14:tracePt t="29125" x="2609850" y="4756150"/>
          <p14:tracePt t="29148" x="2413000" y="4794250"/>
          <p14:tracePt t="29179" x="2222500" y="4832350"/>
          <p14:tracePt t="29208" x="2120900" y="4845050"/>
          <p14:tracePt t="29232" x="2070100" y="4845050"/>
          <p14:tracePt t="29262" x="2012950" y="4851400"/>
          <p14:tracePt t="29308" x="1936750" y="4857750"/>
          <p14:tracePt t="29332" x="1917700" y="4857750"/>
          <p14:tracePt t="29409" x="1917700" y="4876800"/>
          <p14:tracePt t="29432" x="1974850" y="4889500"/>
          <p14:tracePt t="29463" x="2095500" y="4914900"/>
          <p14:tracePt t="29483" x="2165350" y="4946650"/>
          <p14:tracePt t="29510" x="2203450" y="4959350"/>
          <p14:tracePt t="29532" x="2254250" y="4972050"/>
          <p14:tracePt t="29548" x="2266950" y="4972050"/>
          <p14:tracePt t="29579" x="2292350" y="4978400"/>
          <p14:tracePt t="29625" x="2330450" y="4978400"/>
          <p14:tracePt t="29649" x="2349500" y="4984750"/>
          <p14:tracePt t="29680" x="2362200" y="4984750"/>
          <p14:tracePt t="29743" x="2393950" y="4984750"/>
          <p14:tracePt t="29763" x="2413000" y="4984750"/>
          <p14:tracePt t="29809" x="2476500" y="4953000"/>
          <p14:tracePt t="29833" x="2495550" y="4940300"/>
          <p14:tracePt t="29863" x="2514600" y="4940300"/>
          <p14:tracePt t="29965" x="2520950" y="4940300"/>
          <p14:tracePt t="30480" x="2908300" y="4978400"/>
          <p14:tracePt t="30527" x="4356100" y="5181600"/>
          <p14:tracePt t="30548" x="4857750" y="5283200"/>
          <p14:tracePt t="30580" x="5410200" y="5416550"/>
          <p14:tracePt t="30627" x="6000750" y="5581650"/>
          <p14:tracePt t="30650" x="6210300" y="5619750"/>
          <p14:tracePt t="30681" x="6521450" y="5645150"/>
          <p14:tracePt t="30727" x="6826250" y="5657850"/>
          <p14:tracePt t="30750" x="6915150" y="5664200"/>
          <p14:tracePt t="30781" x="6965950" y="5664200"/>
          <p14:tracePt t="30827" x="6978650" y="5664200"/>
          <p14:tracePt t="31081" x="7213600" y="5632450"/>
          <p14:tracePt t="31128" x="7518400" y="5632450"/>
          <p14:tracePt t="31151" x="7581900" y="5651500"/>
          <p14:tracePt t="31182" x="7639050" y="5676900"/>
          <p14:tracePt t="31212" x="7677150" y="5702300"/>
          <p14:tracePt t="31250" x="7708900" y="5740400"/>
          <p14:tracePt t="31282" x="7734300" y="5746750"/>
          <p14:tracePt t="31351" x="7740650" y="5746750"/>
          <p14:tracePt t="35534" x="7321550" y="5746750"/>
          <p14:tracePt t="35558" x="6858000" y="5746750"/>
          <p14:tracePt t="35588" x="6121400" y="5740400"/>
          <p14:tracePt t="35618" x="5391150" y="5689600"/>
          <p14:tracePt t="35641" x="4724400" y="5619750"/>
          <p14:tracePt t="35672" x="4171950" y="5543550"/>
          <p14:tracePt t="35718" x="3689350" y="5422900"/>
          <p14:tracePt t="35741" x="3505200" y="5384800"/>
          <p14:tracePt t="35772" x="3409950" y="5365750"/>
          <p14:tracePt t="35818" x="3295650" y="5359400"/>
          <p14:tracePt t="35841" x="3251200" y="5353050"/>
          <p14:tracePt t="35872" x="3175000" y="5321300"/>
          <p14:tracePt t="35918" x="2940050" y="5232400"/>
          <p14:tracePt t="35942" x="2819400" y="5168900"/>
          <p14:tracePt t="35972" x="2692400" y="5111750"/>
          <p14:tracePt t="35989" x="2641600" y="5067300"/>
          <p14:tracePt t="36025" x="2584450" y="5022850"/>
          <p14:tracePt t="36058" x="2552700" y="5003800"/>
          <p14:tracePt t="36072" x="2546350" y="5003800"/>
          <p14:tracePt t="36157" x="2546350" y="4997450"/>
          <p14:tracePt t="42427" x="2628900" y="4997450"/>
          <p14:tracePt t="42451" x="2647950" y="5003800"/>
          <p14:tracePt t="42498" x="2667000" y="5010150"/>
          <p14:tracePt t="42528" x="2692400" y="5016500"/>
          <p14:tracePt t="42566" x="2724150" y="5016500"/>
          <p14:tracePt t="42581" x="2730500" y="5016500"/>
          <p14:tracePt t="42628" x="2800350" y="5016500"/>
          <p14:tracePt t="42651" x="2832100" y="5022850"/>
          <p14:tracePt t="42682" x="2863850" y="5029200"/>
          <p14:tracePt t="42711" x="2876550" y="5029200"/>
          <p14:tracePt t="42828" x="2889250" y="5029200"/>
          <p14:tracePt t="42883" x="2870200" y="5035550"/>
          <p14:tracePt t="42928" x="2762250" y="5022850"/>
          <p14:tracePt t="42961" x="2641600" y="4965700"/>
          <p14:tracePt t="42998" x="2552700" y="4914900"/>
          <p14:tracePt t="43045" x="2501900" y="4895850"/>
          <p14:tracePt t="43068" x="2489200" y="4895850"/>
          <p14:tracePt t="43162" x="2520950" y="4921250"/>
          <p14:tracePt t="43182" x="2578100" y="4933950"/>
          <p14:tracePt t="43212" x="2635250" y="4959350"/>
          <p14:tracePt t="43245" x="2686050" y="4984750"/>
          <p14:tracePt t="43266" x="2724150" y="5003800"/>
          <p14:tracePt t="43300" x="2781300" y="5041900"/>
          <p14:tracePt t="43336" x="2806700" y="5041900"/>
          <p14:tracePt t="43368" x="2806700" y="5048250"/>
          <p14:tracePt t="45214" x="2730500" y="4972050"/>
          <p14:tracePt t="45248" x="2609850" y="4857750"/>
          <p14:tracePt t="45271" x="2571750" y="4819650"/>
          <p14:tracePt t="45301" x="2546350" y="4806950"/>
          <p14:tracePt t="45348" x="2527300" y="4806950"/>
          <p14:tracePt t="45632" x="2501900" y="4806950"/>
          <p14:tracePt t="45654" x="2489200" y="4806950"/>
          <p14:tracePt t="45701" x="2476500" y="4806950"/>
          <p14:tracePt t="47525" x="2419350" y="4679950"/>
          <p14:tracePt t="47557" x="2381250" y="4572000"/>
          <p14:tracePt t="47588" x="2343150" y="4451350"/>
          <p14:tracePt t="47635" x="2292350" y="4260850"/>
          <p14:tracePt t="47657" x="2292350" y="4127500"/>
          <p14:tracePt t="47688" x="2279650" y="3949700"/>
          <p14:tracePt t="47735" x="2228850" y="3676650"/>
          <p14:tracePt t="47758" x="2203450" y="3581400"/>
          <p14:tracePt t="47788" x="2190750" y="3409950"/>
          <p14:tracePt t="47835" x="2190750" y="3162300"/>
          <p14:tracePt t="47857" x="2203450" y="3086100"/>
          <p14:tracePt t="47889" x="2254250" y="2940050"/>
          <p14:tracePt t="47918" x="2298700" y="2825750"/>
          <p14:tracePt t="47952" x="2349500" y="2730500"/>
          <p14:tracePt t="47974" x="2381250" y="2667000"/>
          <p14:tracePt t="48006" x="2432050" y="2578100"/>
          <p14:tracePt t="48052" x="2432050" y="2546350"/>
          <p14:tracePt t="48290" x="2413000" y="2679700"/>
          <p14:tracePt t="48336" x="2374900" y="2876550"/>
          <p14:tracePt t="48359" x="2349500" y="3028950"/>
          <p14:tracePt t="48390" x="2343150" y="3117850"/>
          <p14:tracePt t="48408" x="2336800" y="3162300"/>
          <p14:tracePt t="48453" x="2305050" y="3263900"/>
          <p14:tracePt t="48475" x="2305050" y="3308350"/>
          <p14:tracePt t="48506" x="2298700" y="3365500"/>
          <p14:tracePt t="48553" x="2298700" y="3479800"/>
          <p14:tracePt t="48575" x="2298700" y="3549650"/>
          <p14:tracePt t="48606" x="2298700" y="3613150"/>
          <p14:tracePt t="48636" x="2298700" y="3670300"/>
          <p14:tracePt t="48654" x="2298700" y="3695700"/>
          <p14:tracePt t="48675" x="2298700" y="3714750"/>
          <p14:tracePt t="48707" x="2298700" y="3746500"/>
          <p14:tracePt t="48753" x="2311400" y="3784600"/>
          <p14:tracePt t="48775" x="2311400" y="3790950"/>
          <p14:tracePt t="49507" x="2311400" y="3879850"/>
          <p14:tracePt t="49554" x="2330450" y="3981450"/>
          <p14:tracePt t="49577" x="2362200" y="4064000"/>
          <p14:tracePt t="49608" x="2374900" y="4121150"/>
          <p14:tracePt t="49638" x="2374900" y="4178300"/>
          <p14:tracePt t="49660" x="2374900" y="4203700"/>
          <p14:tracePt t="49691" x="2374900" y="42291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Global climate</a:t>
            </a:r>
          </a:p>
          <a:p>
            <a:pPr lvl="1"/>
            <a:r>
              <a:rPr lang="en-US" dirty="0"/>
              <a:t>Climate vs. weather</a:t>
            </a:r>
          </a:p>
          <a:p>
            <a:pPr lvl="1"/>
            <a:r>
              <a:rPr lang="en-US" dirty="0"/>
              <a:t>Scales of variation in climate</a:t>
            </a:r>
          </a:p>
          <a:p>
            <a:pPr lvl="1"/>
            <a:r>
              <a:rPr lang="en-US" dirty="0"/>
              <a:t>Factors affecting temperature and precipitation on a global basis</a:t>
            </a:r>
          </a:p>
          <a:p>
            <a:pPr lvl="1"/>
            <a:r>
              <a:rPr lang="en-US" dirty="0"/>
              <a:t>Factors affecting temperature and precipitation on a subcontinental basis</a:t>
            </a:r>
          </a:p>
          <a:p>
            <a:r>
              <a:rPr lang="en-US" dirty="0"/>
              <a:t>Climate and limitations on organisms’ distributions</a:t>
            </a:r>
          </a:p>
          <a:p>
            <a:pPr lvl="1"/>
            <a:r>
              <a:rPr lang="en-US" dirty="0"/>
              <a:t>Factors limiting primary productivity</a:t>
            </a:r>
          </a:p>
          <a:p>
            <a:pPr lvl="1"/>
            <a:r>
              <a:rPr lang="en-US" dirty="0"/>
              <a:t>Climate regimes and biomes</a:t>
            </a:r>
          </a:p>
          <a:p>
            <a:pPr lvl="1"/>
            <a:r>
              <a:rPr lang="en-US" dirty="0"/>
              <a:t>Productivity vs. biomass</a:t>
            </a:r>
          </a:p>
          <a:p>
            <a:r>
              <a:rPr lang="en-US" dirty="0"/>
              <a:t>Aquatic biomes</a:t>
            </a:r>
          </a:p>
          <a:p>
            <a:pPr lvl="1"/>
            <a:r>
              <a:rPr lang="en-US" dirty="0"/>
              <a:t>Abiotic factors driving aquatic communities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8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29"/>
    </mc:Choice>
    <mc:Fallback xmlns="">
      <p:transition spd="slow" advTm="4262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327904D-88F5-0A4E-A116-C5C31FC818B8}"/>
              </a:ext>
            </a:extLst>
          </p:cNvPr>
          <p:cNvSpPr/>
          <p:nvPr/>
        </p:nvSpPr>
        <p:spPr>
          <a:xfrm>
            <a:off x="685800" y="4953000"/>
            <a:ext cx="2841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www.rcrcd.org</a:t>
            </a:r>
            <a:r>
              <a:rPr lang="en-US" dirty="0"/>
              <a:t>/plants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3F6497-0B6C-BE4B-9195-D1E98DE5D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2600"/>
            <a:ext cx="6477000" cy="31125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62A5B3-FC82-6541-BF07-5CA1E57077DA}"/>
              </a:ext>
            </a:extLst>
          </p:cNvPr>
          <p:cNvSpPr txBox="1"/>
          <p:nvPr/>
        </p:nvSpPr>
        <p:spPr>
          <a:xfrm>
            <a:off x="685800" y="685800"/>
            <a:ext cx="248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Mediterranean Climates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204DB-46F4-E447-B3F5-45E84C4BB2E3}"/>
              </a:ext>
            </a:extLst>
          </p:cNvPr>
          <p:cNvSpPr txBox="1"/>
          <p:nvPr/>
        </p:nvSpPr>
        <p:spPr>
          <a:xfrm>
            <a:off x="4901023" y="49530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Nice places to live if you like hot dry summers and cool wet winters.</a:t>
            </a:r>
          </a:p>
          <a:p>
            <a:r>
              <a:rPr lang="en-US" dirty="0"/>
              <a:t>Also good places to grow grapes and make wine!</a:t>
            </a:r>
          </a:p>
        </p:txBody>
      </p:sp>
    </p:spTree>
    <p:extLst>
      <p:ext uri="{BB962C8B-B14F-4D97-AF65-F5344CB8AC3E}">
        <p14:creationId xmlns:p14="http://schemas.microsoft.com/office/powerpoint/2010/main" val="2347007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893BA7-155A-294B-99E4-F1A55150D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4662311" cy="449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D9F105-A6EB-6B44-91D4-7BC1E0350FCD}"/>
              </a:ext>
            </a:extLst>
          </p:cNvPr>
          <p:cNvSpPr txBox="1"/>
          <p:nvPr/>
        </p:nvSpPr>
        <p:spPr>
          <a:xfrm>
            <a:off x="304800" y="381000"/>
            <a:ext cx="8680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Some personal advice: Learn you common wine varieties before you leave college.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119E8B-95A1-6A42-8F27-5096B46E4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676400"/>
            <a:ext cx="2443942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12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4: Major ocean currents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609600"/>
          </a:xfrm>
        </p:spPr>
        <p:txBody>
          <a:bodyPr>
            <a:noAutofit/>
          </a:bodyPr>
          <a:lstStyle/>
          <a:p>
            <a:r>
              <a:rPr lang="en-US" sz="1800" dirty="0"/>
              <a:t>Due to the Coriolis Effect, water in oceans moves clockwise (towards the right) in the northern hemisphere and counter-clockwise (towards the left) in the southern hemisphere.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27" y="2181434"/>
            <a:ext cx="6826545" cy="3822281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D8D43A4-955E-E14C-BDCB-A08F9A610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366947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83"/>
    </mc:Choice>
    <mc:Fallback xmlns="">
      <p:transition spd="slow" advTm="48883"/>
    </mc:Fallback>
  </mc:AlternateContent>
  <p:extLst>
    <p:ext uri="{3A86A75C-4F4B-4683-9AE1-C65F6400EC91}">
      <p14:laserTraceLst xmlns:p14="http://schemas.microsoft.com/office/powerpoint/2010/main">
        <p14:tracePtLst>
          <p14:tracePt t="5608" x="412750" y="5295900"/>
          <p14:tracePt t="6623" x="469900" y="5257800"/>
          <p14:tracePt t="6630" x="565150" y="5194300"/>
          <p14:tracePt t="6637" x="660400" y="5137150"/>
          <p14:tracePt t="6651" x="889000" y="5010150"/>
          <p14:tracePt t="6667" x="1162050" y="4838700"/>
          <p14:tracePt t="6684" x="1524000" y="4692650"/>
          <p14:tracePt t="6700" x="2082800" y="4495800"/>
          <p14:tracePt t="6717" x="2533650" y="4349750"/>
          <p14:tracePt t="6734" x="2908300" y="4216400"/>
          <p14:tracePt t="6750" x="3422650" y="4076700"/>
          <p14:tracePt t="6767" x="3670300" y="4006850"/>
          <p14:tracePt t="6784" x="3867150" y="3975100"/>
          <p14:tracePt t="6801" x="4013200" y="3956050"/>
          <p14:tracePt t="6817" x="4051300" y="3956050"/>
          <p14:tracePt t="6834" x="4064000" y="3956050"/>
          <p14:tracePt t="6851" x="4076700" y="3956050"/>
          <p14:tracePt t="9092" x="4070350" y="3924300"/>
          <p14:tracePt t="9099" x="4051300" y="3867150"/>
          <p14:tracePt t="9106" x="4032250" y="3829050"/>
          <p14:tracePt t="9113" x="4013200" y="3771900"/>
          <p14:tracePt t="9127" x="3968750" y="3670300"/>
          <p14:tracePt t="9144" x="3949700" y="3562350"/>
          <p14:tracePt t="9161" x="3937000" y="3492500"/>
          <p14:tracePt t="9177" x="3905250" y="3429000"/>
          <p14:tracePt t="9194" x="3898900" y="3422650"/>
          <p14:tracePt t="9211" x="3898900" y="3409950"/>
          <p14:tracePt t="9227" x="3898900" y="3397250"/>
          <p14:tracePt t="12490" x="3911600" y="3390900"/>
          <p14:tracePt t="12496" x="3937000" y="3378200"/>
          <p14:tracePt t="12504" x="3956050" y="3365500"/>
          <p14:tracePt t="12512" x="3975100" y="3359150"/>
          <p14:tracePt t="12522" x="3987800" y="3352800"/>
          <p14:tracePt t="12539" x="4044950" y="3321050"/>
          <p14:tracePt t="12555" x="4083050" y="3302000"/>
          <p14:tracePt t="12572" x="4133850" y="3270250"/>
          <p14:tracePt t="12589" x="4222750" y="3232150"/>
          <p14:tracePt t="12605" x="4298950" y="3213100"/>
          <p14:tracePt t="12622" x="4368800" y="3194050"/>
          <p14:tracePt t="12638" x="4476750" y="3136900"/>
          <p14:tracePt t="12655" x="4572000" y="3092450"/>
          <p14:tracePt t="12672" x="4660900" y="3067050"/>
          <p14:tracePt t="12688" x="4768850" y="3041650"/>
          <p14:tracePt t="12705" x="4813300" y="3041650"/>
          <p14:tracePt t="12722" x="4857750" y="3041650"/>
          <p14:tracePt t="12738" x="4933950" y="3041650"/>
          <p14:tracePt t="12755" x="4984750" y="3041650"/>
          <p14:tracePt t="12772" x="5035550" y="3054350"/>
          <p14:tracePt t="12788" x="5105400" y="3079750"/>
          <p14:tracePt t="12805" x="5162550" y="3105150"/>
          <p14:tracePt t="12823" x="5219700" y="3130550"/>
          <p14:tracePt t="12839" x="5276850" y="3149600"/>
          <p14:tracePt t="12855" x="5308600" y="3187700"/>
          <p14:tracePt t="12872" x="5359400" y="3206750"/>
          <p14:tracePt t="12889" x="5384800" y="3219450"/>
          <p14:tracePt t="12905" x="5416550" y="3244850"/>
          <p14:tracePt t="12922" x="5441950" y="3289300"/>
          <p14:tracePt t="12939" x="5454650" y="3321050"/>
          <p14:tracePt t="12955" x="5486400" y="3359150"/>
          <p14:tracePt t="12972" x="5511800" y="3416300"/>
          <p14:tracePt t="12989" x="5549900" y="3473450"/>
          <p14:tracePt t="13006" x="5581650" y="3524250"/>
          <p14:tracePt t="13022" x="5626100" y="3619500"/>
          <p14:tracePt t="13039" x="5645150" y="3663950"/>
          <p14:tracePt t="13056" x="5664200" y="3708400"/>
          <p14:tracePt t="13072" x="5689600" y="3771900"/>
          <p14:tracePt t="13089" x="5715000" y="3810000"/>
          <p14:tracePt t="13107" x="5734050" y="3879850"/>
          <p14:tracePt t="13122" x="5746750" y="3930650"/>
          <p14:tracePt t="13139" x="5765800" y="4000500"/>
          <p14:tracePt t="13156" x="5765800" y="4083050"/>
          <p14:tracePt t="13173" x="5765800" y="4121150"/>
          <p14:tracePt t="13189" x="5753100" y="4146550"/>
          <p14:tracePt t="13206" x="5721350" y="4197350"/>
          <p14:tracePt t="13223" x="5689600" y="4235450"/>
          <p14:tracePt t="13239" x="5638800" y="4305300"/>
          <p14:tracePt t="13256" x="5403850" y="4464050"/>
          <p14:tracePt t="13273" x="5251450" y="4552950"/>
          <p14:tracePt t="13289" x="5060950" y="4616450"/>
          <p14:tracePt t="13306" x="4819650" y="4699000"/>
          <p14:tracePt t="13323" x="4699000" y="4718050"/>
          <p14:tracePt t="13339" x="4565650" y="4743450"/>
          <p14:tracePt t="13356" x="4387850" y="4762500"/>
          <p14:tracePt t="13372" x="4292600" y="4762500"/>
          <p14:tracePt t="13390" x="4089400" y="4749800"/>
          <p14:tracePt t="13406" x="3937000" y="4699000"/>
          <p14:tracePt t="13423" x="3841750" y="4667250"/>
          <p14:tracePt t="13440" x="3708400" y="4578350"/>
          <p14:tracePt t="13456" x="3632200" y="4533900"/>
          <p14:tracePt t="13473" x="3575050" y="4502150"/>
          <p14:tracePt t="13489" x="3505200" y="4445000"/>
          <p14:tracePt t="13506" x="3454400" y="4375150"/>
          <p14:tracePt t="13523" x="3409950" y="4279900"/>
          <p14:tracePt t="13539" x="3340100" y="4133850"/>
          <p14:tracePt t="13556" x="3314700" y="4083050"/>
          <p14:tracePt t="13573" x="3302000" y="4064000"/>
          <p14:tracePt t="13589" x="3282950" y="4038600"/>
          <p14:tracePt t="13606" x="3282950" y="4006850"/>
          <p14:tracePt t="13623" x="3282950" y="3943350"/>
          <p14:tracePt t="13640" x="3289300" y="3886200"/>
          <p14:tracePt t="13656" x="3321050" y="3816350"/>
          <p14:tracePt t="13673" x="3340100" y="3771900"/>
          <p14:tracePt t="13690" x="3359150" y="3733800"/>
          <p14:tracePt t="13707" x="3397250" y="3708400"/>
          <p14:tracePt t="13724" x="3454400" y="3651250"/>
          <p14:tracePt t="13740" x="3492500" y="3594100"/>
          <p14:tracePt t="13757" x="3530600" y="3556000"/>
          <p14:tracePt t="13773" x="3606800" y="3479800"/>
          <p14:tracePt t="13790" x="3676650" y="3422650"/>
          <p14:tracePt t="13807" x="3740150" y="3371850"/>
          <p14:tracePt t="13823" x="3860800" y="3321050"/>
          <p14:tracePt t="13840" x="3937000" y="3276600"/>
          <p14:tracePt t="13857" x="3987800" y="3251200"/>
          <p14:tracePt t="13873" x="4102100" y="3200400"/>
          <p14:tracePt t="13890" x="4171950" y="3181350"/>
          <p14:tracePt t="13907" x="4286250" y="3162300"/>
          <p14:tracePt t="13923" x="4356100" y="3162300"/>
          <p14:tracePt t="13940" x="4419600" y="3155950"/>
          <p14:tracePt t="13958" x="4533900" y="3136900"/>
          <p14:tracePt t="13974" x="4629150" y="3149600"/>
          <p14:tracePt t="13990" x="4699000" y="3162300"/>
          <p14:tracePt t="14008" x="4794250" y="3200400"/>
          <p14:tracePt t="14024" x="4845050" y="3225800"/>
          <p14:tracePt t="14040" x="4902200" y="3244850"/>
          <p14:tracePt t="14057" x="4991100" y="3276600"/>
          <p14:tracePt t="14074" x="5060950" y="3314700"/>
          <p14:tracePt t="14090" x="5105400" y="3346450"/>
          <p14:tracePt t="14107" x="5181600" y="3397250"/>
          <p14:tracePt t="14124" x="5226050" y="3429000"/>
          <p14:tracePt t="14141" x="5264150" y="3460750"/>
          <p14:tracePt t="14157" x="5314950" y="3511550"/>
          <p14:tracePt t="14174" x="5353050" y="3536950"/>
          <p14:tracePt t="14192" x="5378450" y="3594100"/>
          <p14:tracePt t="14207" x="5416550" y="3638550"/>
          <p14:tracePt t="14224" x="5441950" y="3689350"/>
          <p14:tracePt t="14241" x="5467350" y="3765550"/>
          <p14:tracePt t="14257" x="5486400" y="3803650"/>
          <p14:tracePt t="14274" x="5499100" y="3841750"/>
          <p14:tracePt t="14291" x="5524500" y="3911600"/>
          <p14:tracePt t="14307" x="5537200" y="3962400"/>
          <p14:tracePt t="14324" x="5543550" y="4000500"/>
          <p14:tracePt t="14341" x="5543550" y="4064000"/>
          <p14:tracePt t="14357" x="5543550" y="4095750"/>
          <p14:tracePt t="14374" x="5543550" y="4121150"/>
          <p14:tracePt t="14391" x="5543550" y="4171950"/>
          <p14:tracePt t="14408" x="5543550" y="4203700"/>
          <p14:tracePt t="14426" x="5537200" y="4273550"/>
          <p14:tracePt t="14441" x="5524500" y="4324350"/>
          <p14:tracePt t="14458" x="5505450" y="4368800"/>
          <p14:tracePt t="14475" x="5461000" y="4406900"/>
          <p14:tracePt t="14491" x="5435600" y="4419600"/>
          <p14:tracePt t="14508" x="5397500" y="4445000"/>
          <p14:tracePt t="14525" x="5359400" y="4464050"/>
          <p14:tracePt t="14541" x="5334000" y="4476750"/>
          <p14:tracePt t="14558" x="5321300" y="4483100"/>
          <p14:tracePt t="14575" x="5308600" y="4495800"/>
          <p14:tracePt t="14591" x="5295900" y="4495800"/>
          <p14:tracePt t="14608" x="5276850" y="4495800"/>
          <p14:tracePt t="14611" x="5270500" y="4495800"/>
          <p14:tracePt t="14626" x="5264150" y="4495800"/>
          <p14:tracePt t="14732" x="5257800" y="4495800"/>
          <p14:tracePt t="14738" x="5251450" y="4489450"/>
          <p14:tracePt t="15874" x="5264150" y="4546600"/>
          <p14:tracePt t="15880" x="5289550" y="4635500"/>
          <p14:tracePt t="15887" x="5321300" y="4743450"/>
          <p14:tracePt t="15901" x="5397500" y="4940300"/>
          <p14:tracePt t="15917" x="5429250" y="5029200"/>
          <p14:tracePt t="15934" x="5524500" y="5270500"/>
          <p14:tracePt t="15951" x="5607050" y="5537200"/>
          <p14:tracePt t="15967" x="5657850" y="5695950"/>
          <p14:tracePt t="15984" x="5695950" y="5854700"/>
          <p14:tracePt t="16000" x="5721350" y="5949950"/>
          <p14:tracePt t="16017" x="5721350" y="5975350"/>
          <p14:tracePt t="16034" x="5721350" y="5988050"/>
          <p14:tracePt t="16426" x="5695950" y="5975350"/>
          <p14:tracePt t="16433" x="5645150" y="5969000"/>
          <p14:tracePt t="16440" x="5607050" y="5962650"/>
          <p14:tracePt t="16449" x="5549900" y="5962650"/>
          <p14:tracePt t="16465" x="5461000" y="5962650"/>
          <p14:tracePt t="16483" x="5327650" y="6032500"/>
          <p14:tracePt t="16499" x="5251450" y="6096000"/>
          <p14:tracePt t="16516" x="5194300" y="6140450"/>
          <p14:tracePt t="16532" x="5137150" y="6197600"/>
          <p14:tracePt t="16549" x="5118100" y="6223000"/>
          <p14:tracePt t="16565" x="5099050" y="6273800"/>
          <p14:tracePt t="16582" x="5099050" y="6343650"/>
          <p14:tracePt t="16599" x="5099050" y="6400800"/>
          <p14:tracePt t="16616" x="5118100" y="6451600"/>
          <p14:tracePt t="16632" x="5162550" y="6534150"/>
          <p14:tracePt t="16649" x="5200650" y="6578600"/>
          <p14:tracePt t="16666" x="5276850" y="6629400"/>
          <p14:tracePt t="16682" x="5429250" y="6692900"/>
          <p14:tracePt t="16699" x="5499100" y="6711950"/>
          <p14:tracePt t="16716" x="5619750" y="6724650"/>
          <p14:tracePt t="16733" x="5715000" y="6724650"/>
          <p14:tracePt t="16749" x="5772150" y="6724650"/>
          <p14:tracePt t="16766" x="5873750" y="6724650"/>
          <p14:tracePt t="16783" x="5943600" y="6718300"/>
          <p14:tracePt t="16799" x="6000750" y="6705600"/>
          <p14:tracePt t="16816" x="6146800" y="6642100"/>
          <p14:tracePt t="16833" x="6223000" y="6597650"/>
          <p14:tracePt t="16850" x="6292850" y="6565900"/>
          <p14:tracePt t="16866" x="6369050" y="6515100"/>
          <p14:tracePt t="16883" x="6419850" y="6483350"/>
          <p14:tracePt t="16900" x="6483350" y="6432550"/>
          <p14:tracePt t="16916" x="6565900" y="6343650"/>
          <p14:tracePt t="16933" x="6616700" y="6280150"/>
          <p14:tracePt t="16951" x="6661150" y="6203950"/>
          <p14:tracePt t="16966" x="6680200" y="6172200"/>
          <p14:tracePt t="16983" x="6692900" y="6127750"/>
          <p14:tracePt t="17000" x="6686550" y="6057900"/>
          <p14:tracePt t="17016" x="6661150" y="6026150"/>
          <p14:tracePt t="17033" x="6635750" y="5994400"/>
          <p14:tracePt t="17050" x="6559550" y="5949950"/>
          <p14:tracePt t="17066" x="6496050" y="5911850"/>
          <p14:tracePt t="17083" x="6438900" y="5886450"/>
          <p14:tracePt t="17100" x="6343650" y="5829300"/>
          <p14:tracePt t="17117" x="6299200" y="5797550"/>
          <p14:tracePt t="17133" x="6248400" y="5772150"/>
          <p14:tracePt t="17150" x="6184900" y="5734050"/>
          <p14:tracePt t="17167" x="6140450" y="5715000"/>
          <p14:tracePt t="17183" x="6108700" y="5689600"/>
          <p14:tracePt t="17200" x="6057900" y="5664200"/>
          <p14:tracePt t="17217" x="6019800" y="5645150"/>
          <p14:tracePt t="17234" x="5962650" y="5613400"/>
          <p14:tracePt t="17250" x="5880100" y="5588000"/>
          <p14:tracePt t="17267" x="5835650" y="5568950"/>
          <p14:tracePt t="17284" x="5765800" y="5562600"/>
          <p14:tracePt t="17300" x="5670550" y="5575300"/>
          <p14:tracePt t="17317" x="5575300" y="5607050"/>
          <p14:tracePt t="17334" x="5441950" y="5676900"/>
          <p14:tracePt t="17350" x="5403850" y="5695950"/>
          <p14:tracePt t="17367" x="5391150" y="5702300"/>
          <p14:tracePt t="19236" x="5346700" y="5651500"/>
          <p14:tracePt t="19243" x="5283200" y="5543550"/>
          <p14:tracePt t="19251" x="5232400" y="5435600"/>
          <p14:tracePt t="19268" x="5137150" y="5213350"/>
          <p14:tracePt t="19284" x="5067300" y="5029200"/>
          <p14:tracePt t="19301" x="5010150" y="4838700"/>
          <p14:tracePt t="19318" x="4984750" y="4768850"/>
          <p14:tracePt t="19335" x="4978400" y="4699000"/>
          <p14:tracePt t="19351" x="4978400" y="4629150"/>
          <p14:tracePt t="19368" x="4978400" y="4527550"/>
          <p14:tracePt t="19385" x="5003800" y="4413250"/>
          <p14:tracePt t="19401" x="5003800" y="4375150"/>
          <p14:tracePt t="19418" x="5003800" y="4356100"/>
          <p14:tracePt t="19435" x="5003800" y="4337050"/>
          <p14:tracePt t="19451" x="5003800" y="4324350"/>
          <p14:tracePt t="19469" x="5003800" y="4311650"/>
          <p14:tracePt t="19485" x="5003800" y="4298950"/>
          <p14:tracePt t="19501" x="5010150" y="4267200"/>
          <p14:tracePt t="19518" x="5029200" y="4229100"/>
          <p14:tracePt t="19535" x="5029200" y="4197350"/>
          <p14:tracePt t="19552" x="5029200" y="4184650"/>
          <p14:tracePt t="19568" x="5035550" y="4171950"/>
          <p14:tracePt t="19585" x="5048250" y="4159250"/>
          <p14:tracePt t="19602" x="5073650" y="4127500"/>
          <p14:tracePt t="19618" x="5118100" y="4076700"/>
          <p14:tracePt t="19635" x="5168900" y="4057650"/>
          <p14:tracePt t="19652" x="5213350" y="4038600"/>
          <p14:tracePt t="19655" x="5226050" y="4038600"/>
          <p14:tracePt t="19668" x="5257800" y="4038600"/>
          <p14:tracePt t="19685" x="5276850" y="4038600"/>
          <p14:tracePt t="19702" x="5302250" y="4038600"/>
          <p14:tracePt t="19718" x="5353050" y="4057650"/>
          <p14:tracePt t="19735" x="5372100" y="4064000"/>
          <p14:tracePt t="19753" x="5397500" y="4114800"/>
          <p14:tracePt t="19769" x="5410200" y="4127500"/>
          <p14:tracePt t="19785" x="5416550" y="4146550"/>
          <p14:tracePt t="19802" x="5416550" y="4165600"/>
          <p14:tracePt t="19819" x="5416550" y="4171950"/>
          <p14:tracePt t="22605" x="5416550" y="4178300"/>
          <p14:tracePt t="22931" x="5416550" y="4171950"/>
          <p14:tracePt t="22938" x="5416550" y="4165600"/>
          <p14:tracePt t="22945" x="5416550" y="4159250"/>
          <p14:tracePt t="22957" x="5416550" y="4152900"/>
          <p14:tracePt t="22974" x="5416550" y="4121150"/>
          <p14:tracePt t="22990" x="5416550" y="4102100"/>
          <p14:tracePt t="23007" x="5416550" y="4089400"/>
          <p14:tracePt t="23024" x="5416550" y="4076700"/>
          <p14:tracePt t="23057" x="5416550" y="4064000"/>
          <p14:tracePt t="23095" x="5416550" y="4057650"/>
          <p14:tracePt t="23123" x="5416550" y="4051300"/>
          <p14:tracePt t="23145" x="5416550" y="4044950"/>
          <p14:tracePt t="23307" x="5410200" y="4044950"/>
          <p14:tracePt t="23548" x="5410200" y="4051300"/>
          <p14:tracePt t="23556" x="5410200" y="4057650"/>
          <p14:tracePt t="23563" x="5410200" y="4064000"/>
          <p14:tracePt t="23578" x="5410200" y="4070350"/>
          <p14:tracePt t="23592" x="5410200" y="4083050"/>
          <p14:tracePt t="23609" x="5410200" y="4095750"/>
          <p14:tracePt t="23626" x="5410200" y="4114800"/>
          <p14:tracePt t="23642" x="5410200" y="4121150"/>
          <p14:tracePt t="23658" x="5410200" y="4127500"/>
          <p14:tracePt t="23675" x="5410200" y="4133850"/>
          <p14:tracePt t="23692" x="5410200" y="4146550"/>
          <p14:tracePt t="23709" x="5410200" y="4152900"/>
          <p14:tracePt t="23725" x="5403850" y="4171950"/>
          <p14:tracePt t="23742" x="5403850" y="4191000"/>
          <p14:tracePt t="23759" x="5397500" y="4197350"/>
          <p14:tracePt t="23775" x="5384800" y="4216400"/>
          <p14:tracePt t="23792" x="5384800" y="4229100"/>
          <p14:tracePt t="23809" x="5365750" y="4241800"/>
          <p14:tracePt t="23825" x="5353050" y="4254500"/>
          <p14:tracePt t="23842" x="5340350" y="4267200"/>
          <p14:tracePt t="23861" x="5327650" y="4279900"/>
          <p14:tracePt t="23876" x="5308600" y="4298950"/>
          <p14:tracePt t="23892" x="5295900" y="4318000"/>
          <p14:tracePt t="23909" x="5283200" y="4337050"/>
          <p14:tracePt t="23926" x="5283200" y="4356100"/>
          <p14:tracePt t="23942" x="5270500" y="4368800"/>
          <p14:tracePt t="23959" x="5251450" y="4387850"/>
          <p14:tracePt t="23976" x="5238750" y="4400550"/>
          <p14:tracePt t="23992" x="5226050" y="4425950"/>
          <p14:tracePt t="24009" x="5213350" y="4445000"/>
          <p14:tracePt t="24026" x="5200650" y="4457700"/>
          <p14:tracePt t="24042" x="5194300" y="4464050"/>
          <p14:tracePt t="24059" x="5175250" y="4489450"/>
          <p14:tracePt t="24075" x="5162550" y="4514850"/>
          <p14:tracePt t="24092" x="5149850" y="4546600"/>
          <p14:tracePt t="24109" x="5130800" y="4565650"/>
          <p14:tracePt t="24126" x="5118100" y="4578350"/>
          <p14:tracePt t="24142" x="5105400" y="4584700"/>
          <p14:tracePt t="24159" x="5080000" y="4610100"/>
          <p14:tracePt t="24176" x="5073650" y="4622800"/>
          <p14:tracePt t="24193" x="5054600" y="4635500"/>
          <p14:tracePt t="24209" x="5041900" y="4654550"/>
          <p14:tracePt t="24226" x="5029200" y="4667250"/>
          <p14:tracePt t="24243" x="5010150" y="4679950"/>
          <p14:tracePt t="24259" x="4997450" y="4692650"/>
          <p14:tracePt t="24276" x="4997450" y="4711700"/>
          <p14:tracePt t="24328" x="4991100" y="4711700"/>
          <p14:tracePt t="24443" x="4984750" y="4711700"/>
          <p14:tracePt t="24548" x="4972050" y="4711700"/>
          <p14:tracePt t="24669" x="4965700" y="4711700"/>
          <p14:tracePt t="24711" x="4959350" y="4711700"/>
          <p14:tracePt t="24733" x="4953000" y="4711700"/>
          <p14:tracePt t="24755" x="4946650" y="4711700"/>
          <p14:tracePt t="24762" x="4940300" y="4711700"/>
          <p14:tracePt t="24768" x="4933950" y="4711700"/>
          <p14:tracePt t="24777" x="4927600" y="4711700"/>
          <p14:tracePt t="24794" x="4914900" y="4711700"/>
          <p14:tracePt t="24810" x="4908550" y="4711700"/>
          <p14:tracePt t="24827" x="4895850" y="4711700"/>
          <p14:tracePt t="24844" x="4883150" y="4711700"/>
          <p14:tracePt t="24860" x="4870450" y="4711700"/>
          <p14:tracePt t="24877" x="4851400" y="4711700"/>
          <p14:tracePt t="24894" x="4838700" y="4711700"/>
          <p14:tracePt t="24910" x="4826000" y="4711700"/>
          <p14:tracePt t="24927" x="4819650" y="4711700"/>
          <p14:tracePt t="24944" x="4800600" y="4711700"/>
          <p14:tracePt t="24960" x="4787900" y="4711700"/>
          <p14:tracePt t="24977" x="4775200" y="4711700"/>
          <p14:tracePt t="24995" x="4756150" y="4711700"/>
          <p14:tracePt t="25011" x="4743450" y="4711700"/>
          <p14:tracePt t="25027" x="4724400" y="4711700"/>
          <p14:tracePt t="25045" x="4679950" y="4711700"/>
          <p14:tracePt t="25061" x="4654550" y="4711700"/>
          <p14:tracePt t="25077" x="4629150" y="4711700"/>
          <p14:tracePt t="25094" x="4584700" y="4705350"/>
          <p14:tracePt t="25111" x="4552950" y="4705350"/>
          <p14:tracePt t="25127" x="4527550" y="4705350"/>
          <p14:tracePt t="25144" x="4495800" y="4699000"/>
          <p14:tracePt t="25161" x="4483100" y="4686300"/>
          <p14:tracePt t="25177" x="4470400" y="4679950"/>
          <p14:tracePt t="25194" x="4457700" y="4667250"/>
          <p14:tracePt t="25211" x="4438650" y="4660900"/>
          <p14:tracePt t="25227" x="4425950" y="4648200"/>
          <p14:tracePt t="25244" x="4406900" y="4641850"/>
          <p14:tracePt t="25261" x="4406900" y="4635500"/>
          <p14:tracePt t="25278" x="4375150" y="4616450"/>
          <p14:tracePt t="25294" x="4362450" y="4610100"/>
          <p14:tracePt t="25311" x="4356100" y="4603750"/>
          <p14:tracePt t="25328" x="4337050" y="4578350"/>
          <p14:tracePt t="25344" x="4318000" y="4565650"/>
          <p14:tracePt t="25361" x="4311650" y="4559300"/>
          <p14:tracePt t="25378" x="4292600" y="4552950"/>
          <p14:tracePt t="25394" x="4279900" y="4546600"/>
          <p14:tracePt t="25411" x="4267200" y="4546600"/>
          <p14:tracePt t="25428" x="4248150" y="4527550"/>
          <p14:tracePt t="25444" x="4235450" y="4527550"/>
          <p14:tracePt t="25461" x="4229100" y="4527550"/>
          <p14:tracePt t="25478" x="4210050" y="4521200"/>
          <p14:tracePt t="25495" x="4203700" y="4521200"/>
          <p14:tracePt t="25511" x="4197350" y="4514850"/>
          <p14:tracePt t="25528" x="4191000" y="4514850"/>
          <p14:tracePt t="25925" x="4178300" y="4508500"/>
          <p14:tracePt t="25931" x="4159250" y="4502150"/>
          <p14:tracePt t="25940" x="4140200" y="4495800"/>
          <p14:tracePt t="25957" x="4089400" y="4483100"/>
          <p14:tracePt t="25973" x="4013200" y="4432300"/>
          <p14:tracePt t="25990" x="3975100" y="4406900"/>
          <p14:tracePt t="26006" x="3937000" y="4387850"/>
          <p14:tracePt t="26023" x="3892550" y="4356100"/>
          <p14:tracePt t="26040" x="3860800" y="4337050"/>
          <p14:tracePt t="26057" x="3829050" y="4318000"/>
          <p14:tracePt t="26073" x="3797300" y="4292600"/>
          <p14:tracePt t="26090" x="3784600" y="4286250"/>
          <p14:tracePt t="26107" x="3771900" y="4273550"/>
          <p14:tracePt t="26123" x="3752850" y="4260850"/>
          <p14:tracePt t="26140" x="3740150" y="4254500"/>
          <p14:tracePt t="26157" x="3733800" y="4248150"/>
          <p14:tracePt t="26173" x="3708400" y="4235450"/>
          <p14:tracePt t="26190" x="3695700" y="4222750"/>
          <p14:tracePt t="26194" x="3689350" y="4216400"/>
          <p14:tracePt t="26209" x="3683000" y="4210050"/>
          <p14:tracePt t="26224" x="3670300" y="4203700"/>
          <p14:tracePt t="26240" x="3651250" y="4203700"/>
          <p14:tracePt t="26258" x="3638550" y="4197350"/>
          <p14:tracePt t="26274" x="3625850" y="4197350"/>
          <p14:tracePt t="26290" x="3613150" y="4197350"/>
          <p14:tracePt t="26307" x="3594100" y="4184650"/>
          <p14:tracePt t="26324" x="3587750" y="4184650"/>
          <p14:tracePt t="26340" x="3587750" y="4178300"/>
          <p14:tracePt t="26428" x="3581400" y="4178300"/>
          <p14:tracePt t="26457" x="3575050" y="4178300"/>
          <p14:tracePt t="26464" x="3568700" y="4171950"/>
          <p14:tracePt t="26474" x="3562350" y="4165600"/>
          <p14:tracePt t="26491" x="3543300" y="4152900"/>
          <p14:tracePt t="26507" x="3530600" y="4146550"/>
          <p14:tracePt t="26524" x="3524250" y="4140200"/>
          <p14:tracePt t="26541" x="3524250" y="4114800"/>
          <p14:tracePt t="26558" x="3517900" y="4108450"/>
          <p14:tracePt t="26574" x="3511550" y="4102100"/>
          <p14:tracePt t="26591" x="3505200" y="4083050"/>
          <p14:tracePt t="26608" x="3505200" y="4070350"/>
          <p14:tracePt t="26624" x="3492500" y="4070350"/>
          <p14:tracePt t="26641" x="3486150" y="4064000"/>
          <p14:tracePt t="26691" x="3486150" y="4057650"/>
          <p14:tracePt t="26698" x="3479800" y="4051300"/>
          <p14:tracePt t="26708" x="3479800" y="4044950"/>
          <p14:tracePt t="26726" x="3479800" y="4032250"/>
          <p14:tracePt t="26741" x="3473450" y="4032250"/>
          <p14:tracePt t="26758" x="3473450" y="4019550"/>
          <p14:tracePt t="26791" x="3473450" y="4013200"/>
          <p14:tracePt t="26825" x="3473450" y="4006850"/>
          <p14:tracePt t="26839" x="3467100" y="4006850"/>
          <p14:tracePt t="26875" x="3467100" y="4000500"/>
          <p14:tracePt t="26903" x="3460750" y="3994150"/>
          <p14:tracePt t="26917" x="3460750" y="3987800"/>
          <p14:tracePt t="26924" x="3454400" y="3981450"/>
          <p14:tracePt t="26938" x="3454400" y="3975100"/>
          <p14:tracePt t="26946" x="3454400" y="3962400"/>
          <p14:tracePt t="26960" x="3448050" y="3962400"/>
          <p14:tracePt t="26975" x="3448050" y="3956050"/>
          <p14:tracePt t="26991" x="3448050" y="3949700"/>
          <p14:tracePt t="27009" x="3448050" y="3943350"/>
          <p14:tracePt t="27030" x="3448050" y="3937000"/>
          <p14:tracePt t="27456" x="3448050" y="3911600"/>
          <p14:tracePt t="27463" x="3448050" y="3879850"/>
          <p14:tracePt t="27475" x="3460750" y="3841750"/>
          <p14:tracePt t="27492" x="3467100" y="3733800"/>
          <p14:tracePt t="27509" x="3467100" y="3689350"/>
          <p14:tracePt t="27525" x="3467100" y="3670300"/>
          <p14:tracePt t="27542" x="3467100" y="3657600"/>
          <p14:tracePt t="27559" x="3467100" y="3638550"/>
          <p14:tracePt t="27592" x="3467100" y="3632200"/>
          <p14:tracePt t="27609" x="3467100" y="3625850"/>
          <p14:tracePt t="27626" x="3486150" y="3606800"/>
          <p14:tracePt t="27642" x="3492500" y="3600450"/>
          <p14:tracePt t="27659" x="3492500" y="3587750"/>
          <p14:tracePt t="27697" x="3505200" y="3587750"/>
          <p14:tracePt t="27712" x="3511550" y="3581400"/>
          <p14:tracePt t="27725" x="3524250" y="3568700"/>
          <p14:tracePt t="27742" x="3530600" y="3556000"/>
          <p14:tracePt t="27759" x="3543300" y="3549650"/>
          <p14:tracePt t="27776" x="3549650" y="3549650"/>
          <p14:tracePt t="27792" x="3562350" y="3543300"/>
          <p14:tracePt t="27826" x="3568700" y="3530600"/>
          <p14:tracePt t="27843" x="3575050" y="3530600"/>
          <p14:tracePt t="27860" x="3581400" y="3530600"/>
          <p14:tracePt t="27876" x="3587750" y="3530600"/>
          <p14:tracePt t="27893" x="3594100" y="3524250"/>
          <p14:tracePt t="27909" x="3600450" y="3524250"/>
          <p14:tracePt t="27953" x="3606800" y="3524250"/>
          <p14:tracePt t="28031" x="3619500" y="3524250"/>
          <p14:tracePt t="28088" x="3625850" y="3524250"/>
          <p14:tracePt t="28095" x="3632200" y="3517900"/>
          <p14:tracePt t="28101" x="3638550" y="3511550"/>
          <p14:tracePt t="28110" x="3651250" y="3505200"/>
          <p14:tracePt t="28126" x="3683000" y="3492500"/>
          <p14:tracePt t="28143" x="3759200" y="3441700"/>
          <p14:tracePt t="28160" x="3803650" y="3409950"/>
          <p14:tracePt t="28176" x="3848100" y="3378200"/>
          <p14:tracePt t="28193" x="3905250" y="3346450"/>
          <p14:tracePt t="28210" x="3930650" y="3333750"/>
          <p14:tracePt t="28226" x="3943350" y="3314700"/>
          <p14:tracePt t="28243" x="3962400" y="3308350"/>
          <p14:tracePt t="28260" x="3975100" y="3308350"/>
          <p14:tracePt t="28276" x="3981450" y="3308350"/>
          <p14:tracePt t="28293" x="3994150" y="3308350"/>
          <p14:tracePt t="28854" x="3981450" y="3321050"/>
          <p14:tracePt t="28860" x="3956050" y="3359150"/>
          <p14:tracePt t="28868" x="3924300" y="3390900"/>
          <p14:tracePt t="28878" x="3898900" y="3416300"/>
          <p14:tracePt t="28896" x="3854450" y="3460750"/>
          <p14:tracePt t="28912" x="3822700" y="3492500"/>
          <p14:tracePt t="28929" x="3797300" y="3524250"/>
          <p14:tracePt t="28945" x="3765550" y="3562350"/>
          <p14:tracePt t="28962" x="3752850" y="3575050"/>
          <p14:tracePt t="28979" x="3740150" y="3594100"/>
          <p14:tracePt t="28996" x="3714750" y="3606800"/>
          <p14:tracePt t="29012" x="3708400" y="3632200"/>
          <p14:tracePt t="29029" x="3695700" y="3651250"/>
          <p14:tracePt t="29046" x="3676650" y="3676650"/>
          <p14:tracePt t="29062" x="3657600" y="3689350"/>
          <p14:tracePt t="29079" x="3651250" y="3695700"/>
          <p14:tracePt t="29095" x="3644900" y="3721100"/>
          <p14:tracePt t="29113" x="3644900" y="3733800"/>
          <p14:tracePt t="29129" x="3644900" y="3740150"/>
          <p14:tracePt t="29215" x="3644900" y="3733800"/>
          <p14:tracePt t="29229" x="3644900" y="3727450"/>
          <p14:tracePt t="29236" x="3644900" y="3721100"/>
          <p14:tracePt t="29246" x="3644900" y="3708400"/>
          <p14:tracePt t="29262" x="3670300" y="3683000"/>
          <p14:tracePt t="29279" x="3708400" y="3632200"/>
          <p14:tracePt t="29296" x="3746500" y="3600450"/>
          <p14:tracePt t="29313" x="3765550" y="3581400"/>
          <p14:tracePt t="29329" x="3778250" y="3556000"/>
          <p14:tracePt t="29346" x="3790950" y="3549650"/>
          <p14:tracePt t="29363" x="3816350" y="3536950"/>
          <p14:tracePt t="29379" x="3822700" y="3530600"/>
          <p14:tracePt t="29396" x="3835400" y="3517900"/>
          <p14:tracePt t="29413" x="3867150" y="3492500"/>
          <p14:tracePt t="29429" x="3879850" y="3486150"/>
          <p14:tracePt t="29446" x="3898900" y="3473450"/>
          <p14:tracePt t="29463" x="3930650" y="3467100"/>
          <p14:tracePt t="29479" x="3943350" y="3448050"/>
          <p14:tracePt t="29496" x="3949700" y="3435350"/>
          <p14:tracePt t="29513" x="3968750" y="3435350"/>
          <p14:tracePt t="29529" x="3975100" y="3435350"/>
          <p14:tracePt t="30378" x="4000500" y="3429000"/>
          <p14:tracePt t="30386" x="4019550" y="3422650"/>
          <p14:tracePt t="30393" x="4051300" y="3416300"/>
          <p14:tracePt t="30404" x="4070350" y="3416300"/>
          <p14:tracePt t="30421" x="4121150" y="3409950"/>
          <p14:tracePt t="30438" x="4146550" y="3403600"/>
          <p14:tracePt t="30454" x="4197350" y="3390900"/>
          <p14:tracePt t="30471" x="4260850" y="3359150"/>
          <p14:tracePt t="30488" x="4305300" y="3346450"/>
          <p14:tracePt t="30504" x="4362450" y="3333750"/>
          <p14:tracePt t="30521" x="4432300" y="3321050"/>
          <p14:tracePt t="30538" x="4476750" y="3314700"/>
          <p14:tracePt t="30555" x="4514850" y="3282950"/>
          <p14:tracePt t="30571" x="4546600" y="3276600"/>
          <p14:tracePt t="30588" x="4572000" y="3270250"/>
          <p14:tracePt t="30605" x="4622800" y="3263900"/>
          <p14:tracePt t="30621" x="4629150" y="3257550"/>
          <p14:tracePt t="30638" x="4641850" y="3257550"/>
          <p14:tracePt t="30654" x="4654550" y="3257550"/>
          <p14:tracePt t="31003" x="4686300" y="3244850"/>
          <p14:tracePt t="31011" x="4743450" y="3225800"/>
          <p14:tracePt t="31018" x="4775200" y="3213100"/>
          <p14:tracePt t="31035" x="4870450" y="3168650"/>
          <p14:tracePt t="31052" x="4978400" y="3117850"/>
          <p14:tracePt t="31068" x="5054600" y="3086100"/>
          <p14:tracePt t="31085" x="5118100" y="3067050"/>
          <p14:tracePt t="31102" x="5187950" y="3048000"/>
          <p14:tracePt t="31118" x="5238750" y="3035300"/>
          <p14:tracePt t="31135" x="5276850" y="3028950"/>
          <p14:tracePt t="31152" x="5359400" y="3003550"/>
          <p14:tracePt t="31169" x="5416550" y="2990850"/>
          <p14:tracePt t="31185" x="5480050" y="2978150"/>
          <p14:tracePt t="31202" x="5543550" y="2952750"/>
          <p14:tracePt t="31219" x="5568950" y="2946400"/>
          <p14:tracePt t="31236" x="5588000" y="2946400"/>
          <p14:tracePt t="31252" x="5600700" y="2946400"/>
          <p14:tracePt t="31269" x="5607050" y="2946400"/>
          <p14:tracePt t="31286" x="5626100" y="2946400"/>
          <p14:tracePt t="31302" x="5638800" y="2946400"/>
          <p14:tracePt t="31670" x="5670550" y="2933700"/>
          <p14:tracePt t="31677" x="5702300" y="2921000"/>
          <p14:tracePt t="31683" x="5740400" y="2901950"/>
          <p14:tracePt t="31695" x="5772150" y="2882900"/>
          <p14:tracePt t="31712" x="5892800" y="2832100"/>
          <p14:tracePt t="31728" x="5930900" y="2819400"/>
          <p14:tracePt t="31745" x="5981700" y="2806700"/>
          <p14:tracePt t="31761" x="6032500" y="2781300"/>
          <p14:tracePt t="31778" x="6057900" y="2781300"/>
          <p14:tracePt t="31795" x="6089650" y="2768600"/>
          <p14:tracePt t="31811" x="6121400" y="2762250"/>
          <p14:tracePt t="31828" x="6134100" y="2755900"/>
          <p14:tracePt t="31845" x="6153150" y="2755900"/>
          <p14:tracePt t="31862" x="6172200" y="2755900"/>
          <p14:tracePt t="31879" x="6178550" y="2749550"/>
          <p14:tracePt t="31896" x="6203950" y="2724150"/>
          <p14:tracePt t="31912" x="6216650" y="2717800"/>
          <p14:tracePt t="31928" x="6229350" y="2717800"/>
          <p14:tracePt t="32733" x="6178550" y="2736850"/>
          <p14:tracePt t="32741" x="6089650" y="2768600"/>
          <p14:tracePt t="32751" x="5994400" y="2794000"/>
          <p14:tracePt t="32769" x="5734050" y="2889250"/>
          <p14:tracePt t="32784" x="5600700" y="2940050"/>
          <p14:tracePt t="32801" x="5461000" y="2978150"/>
          <p14:tracePt t="32818" x="5187950" y="3048000"/>
          <p14:tracePt t="32834" x="5029200" y="3086100"/>
          <p14:tracePt t="32851" x="4870450" y="3136900"/>
          <p14:tracePt t="32868" x="4686300" y="3194050"/>
          <p14:tracePt t="32884" x="4584700" y="3225800"/>
          <p14:tracePt t="32901" x="4514850" y="3244850"/>
          <p14:tracePt t="32918" x="4432300" y="3257550"/>
          <p14:tracePt t="32934" x="4394200" y="3257550"/>
          <p14:tracePt t="32951" x="4368800" y="3257550"/>
          <p14:tracePt t="32968" x="4343400" y="3263900"/>
          <p14:tracePt t="32984" x="4337050" y="3270250"/>
          <p14:tracePt t="33001" x="4324350" y="3276600"/>
          <p14:tracePt t="33018" x="4311650" y="3295650"/>
          <p14:tracePt t="33035" x="4305300" y="3295650"/>
          <p14:tracePt t="33052" x="4292600" y="3308350"/>
          <p14:tracePt t="33068" x="4286250" y="3321050"/>
          <p14:tracePt t="33084" x="4273550" y="3333750"/>
          <p14:tracePt t="33102" x="4254500" y="3352800"/>
          <p14:tracePt t="33118" x="4241800" y="3359150"/>
          <p14:tracePt t="33135" x="4229100" y="3359150"/>
          <p14:tracePt t="33151" x="4222750" y="3359150"/>
          <p14:tracePt t="33507" x="4222750" y="3352800"/>
          <p14:tracePt t="33514" x="4222750" y="3340100"/>
          <p14:tracePt t="33520" x="4229100" y="3340100"/>
          <p14:tracePt t="33533" x="4235450" y="3340100"/>
          <p14:tracePt t="33549" x="4273550" y="3321050"/>
          <p14:tracePt t="33566" x="4298950" y="3308350"/>
          <p14:tracePt t="33584" x="4343400" y="3276600"/>
          <p14:tracePt t="33600" x="4362450" y="3263900"/>
          <p14:tracePt t="33616" x="4381500" y="3257550"/>
          <p14:tracePt t="33634" x="4394200" y="3257550"/>
          <p14:tracePt t="33650" x="4406900" y="3257550"/>
          <p14:tracePt t="33666" x="4419600" y="3257550"/>
          <p14:tracePt t="33683" x="4438650" y="3251200"/>
          <p14:tracePt t="33700" x="4451350" y="3251200"/>
          <p14:tracePt t="33716" x="4464050" y="3251200"/>
          <p14:tracePt t="33733" x="4470400" y="3251200"/>
          <p14:tracePt t="33766" x="4476750" y="3251200"/>
          <p14:tracePt t="33783" x="4495800" y="3251200"/>
          <p14:tracePt t="33800" x="4508500" y="3244850"/>
          <p14:tracePt t="33817" x="4521200" y="3238500"/>
          <p14:tracePt t="33833" x="4578350" y="3213100"/>
          <p14:tracePt t="33850" x="4622800" y="3200400"/>
          <p14:tracePt t="33867" x="4660900" y="3181350"/>
          <p14:tracePt t="33883" x="4730750" y="3149600"/>
          <p14:tracePt t="33900" x="4787900" y="3130550"/>
          <p14:tracePt t="33917" x="4870450" y="3111500"/>
          <p14:tracePt t="33934" x="4921250" y="3098800"/>
          <p14:tracePt t="33950" x="4946650" y="3092450"/>
          <p14:tracePt t="33967" x="4965700" y="3092450"/>
          <p14:tracePt t="33984" x="4978400" y="3092450"/>
          <p14:tracePt t="34000" x="4984750" y="3092450"/>
          <p14:tracePt t="34017" x="5003800" y="3079750"/>
          <p14:tracePt t="34034" x="5035550" y="3073400"/>
          <p14:tracePt t="34050" x="5060950" y="3067050"/>
          <p14:tracePt t="34067" x="5099050" y="3048000"/>
          <p14:tracePt t="34084" x="5124450" y="3035300"/>
          <p14:tracePt t="34100" x="5168900" y="3022600"/>
          <p14:tracePt t="34118" x="5238750" y="3003550"/>
          <p14:tracePt t="34134" x="5270500" y="3003550"/>
          <p14:tracePt t="34152" x="5314950" y="3003550"/>
          <p14:tracePt t="34167" x="5340350" y="2997200"/>
          <p14:tracePt t="34184" x="5365750" y="2990850"/>
          <p14:tracePt t="34201" x="5391150" y="2990850"/>
          <p14:tracePt t="34217" x="5429250" y="2978150"/>
          <p14:tracePt t="34234" x="5441950" y="2978150"/>
          <p14:tracePt t="34251" x="5461000" y="2978150"/>
          <p14:tracePt t="34267" x="5473700" y="2978150"/>
          <p14:tracePt t="34284" x="5486400" y="2978150"/>
          <p14:tracePt t="34301" x="5505450" y="2978150"/>
          <p14:tracePt t="34317" x="5518150" y="2978150"/>
          <p14:tracePt t="34334" x="5524500" y="2978150"/>
          <p14:tracePt t="34351" x="5549900" y="2978150"/>
          <p14:tracePt t="34367" x="5568950" y="2971800"/>
          <p14:tracePt t="34384" x="5581650" y="2971800"/>
          <p14:tracePt t="34401" x="5607050" y="2965450"/>
          <p14:tracePt t="34418" x="5626100" y="2959100"/>
          <p14:tracePt t="34435" x="5657850" y="2933700"/>
          <p14:tracePt t="34451" x="5683250" y="2921000"/>
          <p14:tracePt t="34468" x="5715000" y="2908300"/>
          <p14:tracePt t="34484" x="5784850" y="2895600"/>
          <p14:tracePt t="34501" x="5816600" y="2882900"/>
          <p14:tracePt t="34518" x="5854700" y="2876550"/>
          <p14:tracePt t="34535" x="5880100" y="2876550"/>
          <p14:tracePt t="34551" x="5892800" y="2876550"/>
          <p14:tracePt t="34568" x="5911850" y="2876550"/>
          <p14:tracePt t="34584" x="5924550" y="2876550"/>
          <p14:tracePt t="34601" x="5937250" y="2876550"/>
          <p14:tracePt t="34618" x="5949950" y="2876550"/>
          <p14:tracePt t="34635" x="5975350" y="2870200"/>
          <p14:tracePt t="34651" x="5988050" y="2863850"/>
          <p14:tracePt t="34668" x="6019800" y="2857500"/>
          <p14:tracePt t="34685" x="6026150" y="2857500"/>
          <p14:tracePt t="40119" x="6038850" y="2857500"/>
          <p14:tracePt t="40125" x="6051550" y="2863850"/>
          <p14:tracePt t="40132" x="6064250" y="2870200"/>
          <p14:tracePt t="40146" x="6096000" y="2882900"/>
          <p14:tracePt t="40163" x="6121400" y="2895600"/>
          <p14:tracePt t="40180" x="6159500" y="2914650"/>
          <p14:tracePt t="40196" x="6191250" y="2933700"/>
          <p14:tracePt t="40213" x="6203950" y="2946400"/>
          <p14:tracePt t="40230" x="6223000" y="2959100"/>
          <p14:tracePt t="40233" x="6229350" y="2965450"/>
          <p14:tracePt t="40246" x="6242050" y="2978150"/>
          <p14:tracePt t="40473" x="6242050" y="2984500"/>
          <p14:tracePt t="40481" x="6242050" y="2990850"/>
          <p14:tracePt t="40487" x="6248400" y="2997200"/>
          <p14:tracePt t="40501" x="6248400" y="3009900"/>
          <p14:tracePt t="40516" x="6254750" y="3016250"/>
          <p14:tracePt t="40533" x="6267450" y="3035300"/>
          <p14:tracePt t="40550" x="6286500" y="3054350"/>
          <p14:tracePt t="40566" x="6292850" y="3060700"/>
          <p14:tracePt t="40583" x="6305550" y="3073400"/>
          <p14:tracePt t="40600" x="6330950" y="3105150"/>
          <p14:tracePt t="40616" x="6350000" y="3130550"/>
          <p14:tracePt t="40634" x="6375400" y="3149600"/>
          <p14:tracePt t="40650" x="6426200" y="3194050"/>
          <p14:tracePt t="40666" x="6457950" y="3206750"/>
          <p14:tracePt t="40683" x="6483350" y="3219450"/>
          <p14:tracePt t="40700" x="6502400" y="3244850"/>
          <p14:tracePt t="40717" x="6521450" y="3244850"/>
          <p14:tracePt t="40733" x="6527800" y="3244850"/>
          <p14:tracePt t="41097" x="6546850" y="3251200"/>
          <p14:tracePt t="41104" x="6565900" y="3251200"/>
          <p14:tracePt t="41111" x="6591300" y="3251200"/>
          <p14:tracePt t="41122" x="6616700" y="3257550"/>
          <p14:tracePt t="41139" x="6667500" y="3270250"/>
          <p14:tracePt t="41155" x="6699250" y="3276600"/>
          <p14:tracePt t="41172" x="6731000" y="3276600"/>
          <p14:tracePt t="41188" x="6769100" y="3282950"/>
          <p14:tracePt t="41205" x="6794500" y="3282950"/>
          <p14:tracePt t="41222" x="6813550" y="3282950"/>
          <p14:tracePt t="41238" x="6832600" y="3282950"/>
          <p14:tracePt t="41255" x="6845300" y="3282950"/>
          <p14:tracePt t="41272" x="6851650" y="3282950"/>
          <p14:tracePt t="41288" x="6864350" y="3282950"/>
          <p14:tracePt t="41305" x="6870700" y="3282950"/>
          <p14:tracePt t="41322" x="6877050" y="3282950"/>
          <p14:tracePt t="41339" x="6889750" y="3282950"/>
          <p14:tracePt t="41356" x="6896100" y="3282950"/>
          <p14:tracePt t="41389" x="6908800" y="3282950"/>
          <p14:tracePt t="41437" x="6915150" y="3282950"/>
          <p14:tracePt t="41586" x="6921500" y="3282950"/>
          <p14:tracePt t="41601" x="6927850" y="3289300"/>
          <p14:tracePt t="41672" x="6934200" y="3289300"/>
          <p14:tracePt t="41700" x="6934200" y="3295650"/>
          <p14:tracePt t="41718" x="6940550" y="3295650"/>
          <p14:tracePt t="41735" x="6946900" y="3295650"/>
          <p14:tracePt t="41742" x="6946900" y="3308350"/>
          <p14:tracePt t="41756" x="6953250" y="3308350"/>
          <p14:tracePt t="41764" x="6959600" y="3308350"/>
          <p14:tracePt t="41778" x="6965950" y="3308350"/>
          <p14:tracePt t="41795" x="6972300" y="3308350"/>
          <p14:tracePt t="41812" x="6985000" y="3314700"/>
          <p14:tracePt t="41845" x="6991350" y="3314700"/>
          <p14:tracePt t="41862" x="6997700" y="3321050"/>
          <p14:tracePt t="41878" x="6997700" y="3327400"/>
          <p14:tracePt t="41895" x="7004050" y="3327400"/>
          <p14:tracePt t="41912" x="7016750" y="3333750"/>
          <p14:tracePt t="41929" x="7023100" y="3333750"/>
          <p14:tracePt t="41945" x="7035800" y="3340100"/>
          <p14:tracePt t="41962" x="7048500" y="3359150"/>
          <p14:tracePt t="41978" x="7061200" y="3371850"/>
          <p14:tracePt t="41995" x="7067550" y="3378200"/>
          <p14:tracePt t="42012" x="7086600" y="3390900"/>
          <p14:tracePt t="42331" x="7073900" y="3390900"/>
          <p14:tracePt t="42338" x="7067550" y="3390900"/>
          <p14:tracePt t="42349" x="7061200" y="3390900"/>
          <p14:tracePt t="42366" x="7048500" y="3390900"/>
          <p14:tracePt t="42383" x="7035800" y="3390900"/>
          <p14:tracePt t="42400" x="7029450" y="3390900"/>
          <p14:tracePt t="42416" x="7016750" y="3390900"/>
          <p14:tracePt t="42607" x="7016750" y="3384550"/>
          <p14:tracePt t="42650" x="7016750" y="3378200"/>
          <p14:tracePt t="42672" x="7016750" y="3371850"/>
          <p14:tracePt t="42884" x="6972300" y="3365500"/>
          <p14:tracePt t="42892" x="6934200" y="3359150"/>
          <p14:tracePt t="42898" x="6883400" y="3359150"/>
          <p14:tracePt t="42912" x="6800850" y="3352800"/>
          <p14:tracePt t="42928" x="6699250" y="3352800"/>
          <p14:tracePt t="42944" x="6546850" y="3352800"/>
          <p14:tracePt t="42962" x="6311900" y="3340100"/>
          <p14:tracePt t="42978" x="6108700" y="3327400"/>
          <p14:tracePt t="42994" x="5943600" y="3321050"/>
          <p14:tracePt t="43011" x="5676900" y="3308350"/>
          <p14:tracePt t="43028" x="5549900" y="3308350"/>
          <p14:tracePt t="43044" x="5448300" y="3308350"/>
          <p14:tracePt t="43061" x="5302250" y="3308350"/>
          <p14:tracePt t="43078" x="5213350" y="3308350"/>
          <p14:tracePt t="43094" x="5118100" y="3308350"/>
          <p14:tracePt t="43111" x="4991100" y="3314700"/>
          <p14:tracePt t="43128" x="4883150" y="3333750"/>
          <p14:tracePt t="43145" x="4787900" y="3346450"/>
          <p14:tracePt t="43161" x="4692650" y="3352800"/>
          <p14:tracePt t="43178" x="4622800" y="3365500"/>
          <p14:tracePt t="43196" x="4502150" y="3390900"/>
          <p14:tracePt t="43211" x="4394200" y="3403600"/>
          <p14:tracePt t="43228" x="4305300" y="3403600"/>
          <p14:tracePt t="43231" x="4273550" y="3403600"/>
          <p14:tracePt t="43245" x="4197350" y="3403600"/>
          <p14:tracePt t="43261" x="4121150" y="3403600"/>
          <p14:tracePt t="43278" x="4051300" y="3403600"/>
          <p14:tracePt t="43295" x="3975100" y="3403600"/>
          <p14:tracePt t="43311" x="3930650" y="3403600"/>
          <p14:tracePt t="43328" x="3905250" y="3403600"/>
          <p14:tracePt t="43345" x="3860800" y="3403600"/>
          <p14:tracePt t="43362" x="3816350" y="3403600"/>
          <p14:tracePt t="43378" x="3765550" y="3403600"/>
          <p14:tracePt t="43395" x="3670300" y="3403600"/>
          <p14:tracePt t="43412" x="3632200" y="3403600"/>
          <p14:tracePt t="43428" x="3587750" y="3403600"/>
          <p14:tracePt t="43445" x="3549650" y="3403600"/>
          <p14:tracePt t="43462" x="3517900" y="3403600"/>
          <p14:tracePt t="43479" x="3498850" y="3403600"/>
          <p14:tracePt t="43495" x="3479800" y="3403600"/>
          <p14:tracePt t="43512" x="3467100" y="3403600"/>
          <p14:tracePt t="43529" x="3454400" y="3403600"/>
          <p14:tracePt t="43545" x="3441700" y="3403600"/>
          <p14:tracePt t="43562" x="3422650" y="3403600"/>
          <p14:tracePt t="43619" x="3416300" y="3403600"/>
          <p14:tracePt t="43624" x="3409950" y="3403600"/>
          <p14:tracePt t="43636" x="3403600" y="3403600"/>
          <p14:tracePt t="43645" x="3397250" y="3403600"/>
          <p14:tracePt t="43662" x="3390900" y="3397250"/>
          <p14:tracePt t="43678" x="3384550" y="3397250"/>
          <p14:tracePt t="43695" x="3384550" y="3384550"/>
          <p14:tracePt t="43712" x="3384550" y="3378200"/>
          <p14:tracePt t="43735" x="3371850" y="3378200"/>
          <p14:tracePt t="43771" x="3365500" y="3378200"/>
          <p14:tracePt t="44423" x="3346450" y="3378200"/>
          <p14:tracePt t="44429" x="3333750" y="3378200"/>
          <p14:tracePt t="44437" x="3321050" y="3378200"/>
          <p14:tracePt t="44458" x="3276600" y="3378200"/>
          <p14:tracePt t="44474" x="3263900" y="3378200"/>
          <p14:tracePt t="44491" x="3257550" y="3378200"/>
          <p14:tracePt t="44508" x="3232150" y="3378200"/>
          <p14:tracePt t="44524" x="3225800" y="3390900"/>
          <p14:tracePt t="44541" x="3225800" y="3403600"/>
          <p14:tracePt t="44558" x="3238500" y="3416300"/>
          <p14:tracePt t="44574" x="3314700" y="3448050"/>
          <p14:tracePt t="44591" x="3467100" y="3486150"/>
          <p14:tracePt t="44608" x="3670300" y="3556000"/>
          <p14:tracePt t="44624" x="3771900" y="3619500"/>
          <p14:tracePt t="44643" x="3917950" y="3683000"/>
          <p14:tracePt t="44658" x="3981450" y="3721100"/>
          <p14:tracePt t="44674" x="4025900" y="3746500"/>
          <p14:tracePt t="44692" x="4070350" y="3765550"/>
          <p14:tracePt t="44708" x="4108450" y="3771900"/>
          <p14:tracePt t="44725" x="4191000" y="3771900"/>
          <p14:tracePt t="44742" x="4362450" y="3740150"/>
          <p14:tracePt t="44758" x="4483100" y="3695700"/>
          <p14:tracePt t="44775" x="4540250" y="3663950"/>
          <p14:tracePt t="44791" x="4565650" y="365760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4: Major ocean currents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7" y="2416854"/>
            <a:ext cx="6968066" cy="35033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52800" y="5920243"/>
            <a:ext cx="2438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http://homepage.smc.edu/grippo_alessandro/oce2.jpg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589118E-C3C5-EA49-A7DF-8B1D6A58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2DB9885-3686-9C49-95B5-5D2BF45E1A3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Due to the Coriolis Effect, water in oceans moves clockwise (towards the right) in the northern hemisphere and counter-clockwise (towards the left) in the southern hemisphere.</a:t>
            </a:r>
          </a:p>
        </p:txBody>
      </p:sp>
    </p:spTree>
    <p:extLst>
      <p:ext uri="{BB962C8B-B14F-4D97-AF65-F5344CB8AC3E}">
        <p14:creationId xmlns:p14="http://schemas.microsoft.com/office/powerpoint/2010/main" val="372786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17"/>
    </mc:Choice>
    <mc:Fallback xmlns="">
      <p:transition spd="slow" advTm="50417"/>
    </mc:Fallback>
  </mc:AlternateContent>
  <p:extLst>
    <p:ext uri="{3A86A75C-4F4B-4683-9AE1-C65F6400EC91}">
      <p14:laserTraceLst xmlns:p14="http://schemas.microsoft.com/office/powerpoint/2010/main">
        <p14:tracePtLst>
          <p14:tracePt t="2358" x="4629150" y="3625850"/>
          <p14:tracePt t="2364" x="4718050" y="3594100"/>
          <p14:tracePt t="2371" x="4838700" y="3536950"/>
          <p14:tracePt t="2385" x="4984750" y="3492500"/>
          <p14:tracePt t="2401" x="5334000" y="3397250"/>
          <p14:tracePt t="2418" x="5594350" y="3365500"/>
          <p14:tracePt t="2435" x="5848350" y="3371850"/>
          <p14:tracePt t="2451" x="5956300" y="3397250"/>
          <p14:tracePt t="2468" x="6032500" y="3429000"/>
          <p14:tracePt t="2484" x="6089650" y="3467100"/>
          <p14:tracePt t="2501" x="6096000" y="3473450"/>
          <p14:tracePt t="2518" x="6108700" y="3486150"/>
          <p14:tracePt t="2535" x="6108700" y="3524250"/>
          <p14:tracePt t="2551" x="6108700" y="3530600"/>
          <p14:tracePt t="2568" x="6108700" y="3543300"/>
          <p14:tracePt t="2584" x="6096000" y="3562350"/>
          <p14:tracePt t="2601" x="6064250" y="3575050"/>
          <p14:tracePt t="2618" x="6026150" y="3581400"/>
          <p14:tracePt t="2635" x="5873750" y="3575050"/>
          <p14:tracePt t="2651" x="5753100" y="3536950"/>
          <p14:tracePt t="2669" x="5575300" y="3473450"/>
          <p14:tracePt t="2685" x="5403850" y="3403600"/>
          <p14:tracePt t="2701" x="5226050" y="3340100"/>
          <p14:tracePt t="2719" x="4965700" y="3282950"/>
          <p14:tracePt t="2735" x="4794250" y="3232150"/>
          <p14:tracePt t="2752" x="4686300" y="3206750"/>
          <p14:tracePt t="2768" x="4565650" y="3181350"/>
          <p14:tracePt t="2785" x="4540250" y="3181350"/>
          <p14:tracePt t="2801" x="4521200" y="3181350"/>
          <p14:tracePt t="2818" x="4508500" y="3181350"/>
          <p14:tracePt t="3123" x="4451350" y="3181350"/>
          <p14:tracePt t="3130" x="4387850" y="3187700"/>
          <p14:tracePt t="3137" x="4305300" y="3200400"/>
          <p14:tracePt t="3148" x="4254500" y="3200400"/>
          <p14:tracePt t="3165" x="4076700" y="3200400"/>
          <p14:tracePt t="3181" x="3949700" y="3200400"/>
          <p14:tracePt t="3198" x="3841750" y="3187700"/>
          <p14:tracePt t="3216" x="3740150" y="3162300"/>
          <p14:tracePt t="3232" x="3695700" y="3149600"/>
          <p14:tracePt t="3248" x="3670300" y="3136900"/>
          <p14:tracePt t="3265" x="3625850" y="3124200"/>
          <p14:tracePt t="3282" x="3613150" y="3105150"/>
          <p14:tracePt t="3298" x="3600450" y="3098800"/>
          <p14:tracePt t="3315" x="3581400" y="3092450"/>
          <p14:tracePt t="3332" x="3568700" y="3092450"/>
          <p14:tracePt t="3348" x="3556000" y="3086100"/>
          <p14:tracePt t="3365" x="3543300" y="3073400"/>
          <p14:tracePt t="3382" x="3524250" y="3073400"/>
          <p14:tracePt t="3400" x="3505200" y="3048000"/>
          <p14:tracePt t="3415" x="3498850" y="3041650"/>
          <p14:tracePt t="3432" x="3486150" y="3028950"/>
          <p14:tracePt t="3449" x="3460750" y="3009900"/>
          <p14:tracePt t="3465" x="3454400" y="3009900"/>
          <p14:tracePt t="3482" x="3441700" y="3009900"/>
          <p14:tracePt t="3499" x="3422650" y="3009900"/>
          <p14:tracePt t="3515" x="3409950" y="2997200"/>
          <p14:tracePt t="3532" x="3397250" y="2990850"/>
          <p14:tracePt t="3549" x="3378200" y="2971800"/>
          <p14:tracePt t="3565" x="3371850" y="2965450"/>
          <p14:tracePt t="3582" x="3359150" y="2959100"/>
          <p14:tracePt t="3599" x="3352800" y="2952750"/>
          <p14:tracePt t="3616" x="3352800" y="2940050"/>
          <p14:tracePt t="3632" x="3346450" y="2933700"/>
          <p14:tracePt t="3649" x="3346450" y="2921000"/>
          <p14:tracePt t="3666" x="3340100" y="2921000"/>
          <p14:tracePt t="3684" x="3340100" y="2908300"/>
          <p14:tracePt t="3699" x="3333750" y="2895600"/>
          <p14:tracePt t="3716" x="3327400" y="2876550"/>
          <p14:tracePt t="3733" x="3327400" y="2870200"/>
          <p14:tracePt t="3749" x="3327400" y="2857500"/>
          <p14:tracePt t="3766" x="3327400" y="2851150"/>
          <p14:tracePt t="3783" x="3321050" y="2851150"/>
          <p14:tracePt t="3803" x="3314700" y="2844800"/>
          <p14:tracePt t="3816" x="3314700" y="2838450"/>
          <p14:tracePt t="3833" x="3295650" y="2825750"/>
          <p14:tracePt t="3849" x="3289300" y="2819400"/>
          <p14:tracePt t="3866" x="3289300" y="2813050"/>
          <p14:tracePt t="3883" x="3289300" y="2806700"/>
          <p14:tracePt t="3916" x="3289300" y="2800350"/>
          <p14:tracePt t="3968" x="3289300" y="2794000"/>
          <p14:tracePt t="4017" x="3289300" y="2787650"/>
          <p14:tracePt t="4075" x="3289300" y="2781300"/>
          <p14:tracePt t="4095" x="3289300" y="2768600"/>
          <p14:tracePt t="4103" x="3295650" y="2762250"/>
          <p14:tracePt t="4110" x="3308350" y="2755900"/>
          <p14:tracePt t="4117" x="3314700" y="2749550"/>
          <p14:tracePt t="4133" x="3340100" y="2736850"/>
          <p14:tracePt t="4150" x="3371850" y="2724150"/>
          <p14:tracePt t="4167" x="3397250" y="2717800"/>
          <p14:tracePt t="4183" x="3403600" y="2705100"/>
          <p14:tracePt t="4200" x="3416300" y="2705100"/>
          <p14:tracePt t="4217" x="3441700" y="2705100"/>
          <p14:tracePt t="4233" x="3448050" y="2705100"/>
          <p14:tracePt t="4280" x="3454400" y="2705100"/>
          <p14:tracePt t="4287" x="3454400" y="2711450"/>
          <p14:tracePt t="4301" x="3460750" y="2717800"/>
          <p14:tracePt t="4317" x="3473450" y="2724150"/>
          <p14:tracePt t="4333" x="3486150" y="2724150"/>
          <p14:tracePt t="4350" x="3505200" y="2736850"/>
          <p14:tracePt t="4367" x="3511550" y="2743200"/>
          <p14:tracePt t="4383" x="3517900" y="2755900"/>
          <p14:tracePt t="4400" x="3524250" y="2768600"/>
          <p14:tracePt t="4443" x="3524250" y="2774950"/>
          <p14:tracePt t="4464" x="3536950" y="2774950"/>
          <p14:tracePt t="4472" x="3536950" y="2781300"/>
          <p14:tracePt t="4483" x="3543300" y="2781300"/>
          <p14:tracePt t="4500" x="3549650" y="2794000"/>
          <p14:tracePt t="4517" x="3556000" y="2806700"/>
          <p14:tracePt t="4535" x="3562350" y="2825750"/>
          <p14:tracePt t="4550" x="3568700" y="2838450"/>
          <p14:tracePt t="4567" x="3568700" y="2851150"/>
          <p14:tracePt t="4585" x="3568700" y="2863850"/>
          <p14:tracePt t="4600" x="3575050" y="2870200"/>
          <p14:tracePt t="4617" x="3575050" y="2882900"/>
          <p14:tracePt t="4634" x="3575050" y="2889250"/>
          <p14:tracePt t="4650" x="3575050" y="2895600"/>
          <p14:tracePt t="4667" x="3575050" y="2901950"/>
          <p14:tracePt t="4684" x="3575050" y="2908300"/>
          <p14:tracePt t="4700" x="3575050" y="2914650"/>
          <p14:tracePt t="4717" x="3575050" y="2921000"/>
          <p14:tracePt t="4734" x="3575050" y="2927350"/>
          <p14:tracePt t="4750" x="3575050" y="2940050"/>
          <p14:tracePt t="4819" x="3568700" y="2940050"/>
          <p14:tracePt t="4826" x="3562350" y="2946400"/>
          <p14:tracePt t="4834" x="3556000" y="2946400"/>
          <p14:tracePt t="4851" x="3543300" y="2946400"/>
          <p14:tracePt t="4868" x="3524250" y="2946400"/>
          <p14:tracePt t="4884" x="3511550" y="2946400"/>
          <p14:tracePt t="4901" x="3498850" y="2946400"/>
          <p14:tracePt t="4918" x="3479800" y="2946400"/>
          <p14:tracePt t="4934" x="3467100" y="2946400"/>
          <p14:tracePt t="4951" x="3454400" y="2946400"/>
          <p14:tracePt t="4954" x="3448050" y="2933700"/>
          <p14:tracePt t="4968" x="3448050" y="2921000"/>
          <p14:tracePt t="4984" x="3448050" y="2914650"/>
          <p14:tracePt t="5001" x="3448050" y="2901950"/>
          <p14:tracePt t="5018" x="3441700" y="2895600"/>
          <p14:tracePt t="5034" x="3435350" y="2889250"/>
          <p14:tracePt t="5051" x="3422650" y="2876550"/>
          <p14:tracePt t="5068" x="3416300" y="2870200"/>
          <p14:tracePt t="5084" x="3409950" y="2863850"/>
          <p14:tracePt t="5101" x="3403600" y="2863850"/>
          <p14:tracePt t="5134" x="3403600" y="2857500"/>
          <p14:tracePt t="5152" x="3397250" y="2857500"/>
          <p14:tracePt t="5168" x="3397250" y="2851150"/>
          <p14:tracePt t="5185" x="3390900" y="2844800"/>
          <p14:tracePt t="5201" x="3384550" y="2838450"/>
          <p14:tracePt t="5218" x="3384550" y="2832100"/>
          <p14:tracePt t="5251" x="3384550" y="2825750"/>
          <p14:tracePt t="9990" x="3390900" y="2825750"/>
          <p14:tracePt t="9998" x="3390900" y="2819400"/>
          <p14:tracePt t="10011" x="3390900" y="2813050"/>
          <p14:tracePt t="10019" x="3390900" y="2806700"/>
          <p14:tracePt t="10034" x="3397250" y="2806700"/>
          <p14:tracePt t="10069" x="3403600" y="2806700"/>
          <p14:tracePt t="10111" x="3409950" y="2806700"/>
          <p14:tracePt t="10125" x="3409950" y="2800350"/>
          <p14:tracePt t="10147" x="3416300" y="2800350"/>
          <p14:tracePt t="10154" x="3422650" y="2800350"/>
          <p14:tracePt t="10161" x="3435350" y="2800350"/>
          <p14:tracePt t="10175" x="3441700" y="2794000"/>
          <p14:tracePt t="10210" x="3448050" y="2794000"/>
          <p14:tracePt t="10217" x="3454400" y="2794000"/>
          <p14:tracePt t="10224" x="3460750" y="2794000"/>
          <p14:tracePt t="10234" x="3467100" y="2794000"/>
          <p14:tracePt t="10251" x="3473450" y="2794000"/>
          <p14:tracePt t="10267" x="3486150" y="2794000"/>
          <p14:tracePt t="10302" x="3492500" y="2794000"/>
          <p14:tracePt t="10373" x="3492500" y="2800350"/>
          <p14:tracePt t="10380" x="3492500" y="2806700"/>
          <p14:tracePt t="10387" x="3492500" y="2813050"/>
          <p14:tracePt t="18184" x="3486150" y="2832100"/>
          <p14:tracePt t="18191" x="3473450" y="2851150"/>
          <p14:tracePt t="18198" x="3467100" y="2863850"/>
          <p14:tracePt t="18214" x="3454400" y="2895600"/>
          <p14:tracePt t="18231" x="3435350" y="2927350"/>
          <p14:tracePt t="18247" x="3416300" y="2959100"/>
          <p14:tracePt t="18264" x="3403600" y="2965450"/>
          <p14:tracePt t="18281" x="3390900" y="2978150"/>
          <p14:tracePt t="18298" x="3371850" y="2997200"/>
          <p14:tracePt t="18315" x="3359150" y="3009900"/>
          <p14:tracePt t="18331" x="3346450" y="3022600"/>
          <p14:tracePt t="18348" x="3346450" y="3035300"/>
          <p14:tracePt t="18364" x="3340100" y="3041650"/>
          <p14:tracePt t="18381" x="3321050" y="3048000"/>
          <p14:tracePt t="18398" x="3308350" y="3067050"/>
          <p14:tracePt t="18414" x="3302000" y="3079750"/>
          <p14:tracePt t="18431" x="3295650" y="3092450"/>
          <p14:tracePt t="18464" x="3289300" y="3098800"/>
          <p14:tracePt t="18481" x="3263900" y="3124200"/>
          <p14:tracePt t="18498" x="3251200" y="3136900"/>
          <p14:tracePt t="18515" x="3244850" y="3143250"/>
          <p14:tracePt t="18531" x="3225800" y="3162300"/>
          <p14:tracePt t="18548" x="3206750" y="3181350"/>
          <p14:tracePt t="18564" x="3200400" y="3187700"/>
          <p14:tracePt t="18581" x="3187700" y="3206750"/>
          <p14:tracePt t="18598" x="3181350" y="3219450"/>
          <p14:tracePt t="19340" x="3187700" y="3219450"/>
          <p14:tracePt t="19347" x="3194050" y="3219450"/>
          <p14:tracePt t="19354" x="3200400" y="3219450"/>
          <p14:tracePt t="19368" x="3213100" y="3219450"/>
          <p14:tracePt t="19382" x="3232150" y="3219450"/>
          <p14:tracePt t="19398" x="3244850" y="3213100"/>
          <p14:tracePt t="19415" x="3270250" y="3200400"/>
          <p14:tracePt t="19431" x="3302000" y="3187700"/>
          <p14:tracePt t="19448" x="3321050" y="3181350"/>
          <p14:tracePt t="19465" x="3333750" y="3181350"/>
          <p14:tracePt t="19481" x="3359150" y="3181350"/>
          <p14:tracePt t="19498" x="3378200" y="3168650"/>
          <p14:tracePt t="19515" x="3397250" y="3168650"/>
          <p14:tracePt t="19531" x="3429000" y="3162300"/>
          <p14:tracePt t="19548" x="3441700" y="3162300"/>
          <p14:tracePt t="19565" x="3454400" y="3162300"/>
          <p14:tracePt t="19581" x="3479800" y="3162300"/>
          <p14:tracePt t="19598" x="3498850" y="3155950"/>
          <p14:tracePt t="19616" x="3530600" y="3155950"/>
          <p14:tracePt t="19632" x="3549650" y="3155950"/>
          <p14:tracePt t="19648" x="3568700" y="3155950"/>
          <p14:tracePt t="19666" x="3613150" y="3149600"/>
          <p14:tracePt t="19682" x="3625850" y="3149600"/>
          <p14:tracePt t="19698" x="3651250" y="3143250"/>
          <p14:tracePt t="19715" x="3663950" y="3143250"/>
          <p14:tracePt t="19732" x="3683000" y="3143250"/>
          <p14:tracePt t="19748" x="3708400" y="3136900"/>
          <p14:tracePt t="19765" x="3727450" y="3136900"/>
          <p14:tracePt t="19782" x="3746500" y="3124200"/>
          <p14:tracePt t="19798" x="3771900" y="3124200"/>
          <p14:tracePt t="19815" x="3797300" y="3105150"/>
          <p14:tracePt t="19832" x="3829050" y="3098800"/>
          <p14:tracePt t="19848" x="3848100" y="3092450"/>
          <p14:tracePt t="19865" x="3892550" y="3086100"/>
          <p14:tracePt t="19882" x="3917950" y="3079750"/>
          <p14:tracePt t="19900" x="3937000" y="3073400"/>
          <p14:tracePt t="19915" x="3956050" y="3073400"/>
          <p14:tracePt t="19932" x="3968750" y="3073400"/>
          <p14:tracePt t="19949" x="3975100" y="3073400"/>
          <p14:tracePt t="19965" x="3981450" y="3073400"/>
          <p14:tracePt t="22163" x="3968750" y="3073400"/>
          <p14:tracePt t="22170" x="3943350" y="3079750"/>
          <p14:tracePt t="22177" x="3898900" y="3086100"/>
          <p14:tracePt t="22187" x="3854450" y="3105150"/>
          <p14:tracePt t="22205" x="3695700" y="3130550"/>
          <p14:tracePt t="22221" x="3625850" y="3155950"/>
          <p14:tracePt t="22238" x="3568700" y="3168650"/>
          <p14:tracePt t="22255" x="3492500" y="3194050"/>
          <p14:tracePt t="22271" x="3460750" y="3206750"/>
          <p14:tracePt t="22288" x="3416300" y="3225800"/>
          <p14:tracePt t="22305" x="3346450" y="3251200"/>
          <p14:tracePt t="22321" x="3314700" y="3263900"/>
          <p14:tracePt t="22338" x="3276600" y="3276600"/>
          <p14:tracePt t="22354" x="3257550" y="3302000"/>
          <p14:tracePt t="22371" x="3238500" y="3308350"/>
          <p14:tracePt t="22389" x="3219450" y="3321050"/>
          <p14:tracePt t="22405" x="3213100" y="3327400"/>
          <p14:tracePt t="22421" x="3200400" y="3327400"/>
          <p14:tracePt t="22439" x="3175000" y="3327400"/>
          <p14:tracePt t="22455" x="3168650" y="3327400"/>
          <p14:tracePt t="22471" x="3155950" y="3333750"/>
          <p14:tracePt t="22488" x="3136900" y="3340100"/>
          <p14:tracePt t="22522" x="3117850" y="3340100"/>
          <p14:tracePt t="22538" x="3098800" y="3340100"/>
          <p14:tracePt t="22555" x="3092450" y="3340100"/>
          <p14:tracePt t="22571" x="3086100" y="3340100"/>
          <p14:tracePt t="22588" x="3060700" y="3340100"/>
          <p14:tracePt t="22605" x="3054350" y="3340100"/>
          <p14:tracePt t="22622" x="3041650" y="3340100"/>
          <p14:tracePt t="22638" x="3022600" y="3340100"/>
          <p14:tracePt t="22655" x="3009900" y="3340100"/>
          <p14:tracePt t="22673" x="2990850" y="3340100"/>
          <p14:tracePt t="23170" x="2997200" y="3340100"/>
          <p14:tracePt t="23176" x="3009900" y="3333750"/>
          <p14:tracePt t="23191" x="3035300" y="3327400"/>
          <p14:tracePt t="23213" x="3073400" y="3314700"/>
          <p14:tracePt t="23229" x="3092450" y="3314700"/>
          <p14:tracePt t="23246" x="3105150" y="3314700"/>
          <p14:tracePt t="23263" x="3124200" y="3314700"/>
          <p14:tracePt t="23279" x="3136900" y="3314700"/>
          <p14:tracePt t="23297" x="3149600" y="3308350"/>
          <p14:tracePt t="23313" x="3168650" y="3302000"/>
          <p14:tracePt t="23329" x="3181350" y="3282950"/>
          <p14:tracePt t="23346" x="3194050" y="3276600"/>
          <p14:tracePt t="23363" x="3219450" y="3270250"/>
          <p14:tracePt t="23380" x="3232150" y="3263900"/>
          <p14:tracePt t="23396" x="3251200" y="3244850"/>
          <p14:tracePt t="23413" x="3263900" y="3244850"/>
          <p14:tracePt t="23429" x="3282950" y="3244850"/>
          <p14:tracePt t="23446" x="3295650" y="3244850"/>
          <p14:tracePt t="23463" x="3308350" y="3244850"/>
          <p14:tracePt t="23480" x="3321050" y="3244850"/>
          <p14:tracePt t="23496" x="3340100" y="3238500"/>
          <p14:tracePt t="23513" x="3352800" y="3238500"/>
          <p14:tracePt t="23530" x="3365500" y="3225800"/>
          <p14:tracePt t="23546" x="3384550" y="3219450"/>
          <p14:tracePt t="23563" x="3397250" y="3213100"/>
          <p14:tracePt t="23581" x="3416300" y="3200400"/>
          <p14:tracePt t="23596" x="3448050" y="3187700"/>
          <p14:tracePt t="23613" x="3467100" y="3168650"/>
          <p14:tracePt t="23631" x="3498850" y="3149600"/>
          <p14:tracePt t="23646" x="3517900" y="3143250"/>
          <p14:tracePt t="23663" x="3536950" y="3136900"/>
          <p14:tracePt t="23680" x="3556000" y="3136900"/>
          <p14:tracePt t="23696" x="3568700" y="3130550"/>
          <p14:tracePt t="23713" x="3581400" y="3130550"/>
          <p14:tracePt t="23730" x="3600450" y="3111500"/>
          <p14:tracePt t="23747" x="3638550" y="3098800"/>
          <p14:tracePt t="23763" x="3651250" y="3092450"/>
          <p14:tracePt t="23780" x="3663950" y="3092450"/>
          <p14:tracePt t="23797" x="3676650" y="3086100"/>
          <p14:tracePt t="23814" x="3689350" y="3079750"/>
          <p14:tracePt t="23830" x="3708400" y="3073400"/>
          <p14:tracePt t="23847" x="3721100" y="3067050"/>
          <p14:tracePt t="23863" x="3733800" y="3048000"/>
          <p14:tracePt t="23880" x="3765550" y="3028950"/>
          <p14:tracePt t="23897" x="3771900" y="3016250"/>
          <p14:tracePt t="23914" x="3790950" y="3003550"/>
          <p14:tracePt t="23930" x="3803650" y="2997200"/>
          <p14:tracePt t="23947" x="3816350" y="2997200"/>
          <p14:tracePt t="23964" x="3835400" y="2971800"/>
          <p14:tracePt t="23997" x="3848100" y="2971800"/>
          <p14:tracePt t="24014" x="3860800" y="2965450"/>
          <p14:tracePt t="24030" x="3873500" y="2959100"/>
          <p14:tracePt t="24047" x="3886200" y="2946400"/>
          <p14:tracePt t="24064" x="3898900" y="2927350"/>
          <p14:tracePt t="24081" x="3917950" y="2921000"/>
          <p14:tracePt t="24097" x="3930650" y="2908300"/>
          <p14:tracePt t="24114" x="3943350" y="2901950"/>
          <p14:tracePt t="24131" x="3956050" y="2895600"/>
          <p14:tracePt t="24149" x="3981450" y="2895600"/>
          <p14:tracePt t="24164" x="4000500" y="2895600"/>
          <p14:tracePt t="24181" x="4032250" y="2895600"/>
          <p14:tracePt t="24197" x="4051300" y="2895600"/>
          <p14:tracePt t="24214" x="4064000" y="2895600"/>
          <p14:tracePt t="24231" x="4070350" y="2895600"/>
          <p14:tracePt t="24248" x="4089400" y="2895600"/>
          <p14:tracePt t="24264" x="4102100" y="2895600"/>
          <p14:tracePt t="24281" x="4108450" y="2895600"/>
          <p14:tracePt t="24298" x="4127500" y="2889250"/>
          <p14:tracePt t="24314" x="4133850" y="2889250"/>
          <p14:tracePt t="24331" x="4152900" y="2882900"/>
          <p14:tracePt t="24347" x="4165600" y="2876550"/>
          <p14:tracePt t="24364" x="4178300" y="2863850"/>
          <p14:tracePt t="24381" x="4191000" y="2857500"/>
          <p14:tracePt t="24398" x="4216400" y="2838450"/>
          <p14:tracePt t="24414" x="4235450" y="2832100"/>
          <p14:tracePt t="24432" x="4267200" y="2800350"/>
          <p14:tracePt t="24448" x="4279900" y="2800350"/>
          <p14:tracePt t="24464" x="4286250" y="2800350"/>
          <p14:tracePt t="24481" x="4298950" y="2800350"/>
          <p14:tracePt t="24498" x="4305300" y="2794000"/>
          <p14:tracePt t="24514" x="4305300" y="2787650"/>
          <p14:tracePt t="24531" x="4305300" y="2768600"/>
          <p14:tracePt t="25709" x="4318000" y="2768600"/>
          <p14:tracePt t="25716" x="4330700" y="2768600"/>
          <p14:tracePt t="25723" x="4343400" y="2768600"/>
          <p14:tracePt t="25734" x="4356100" y="2768600"/>
          <p14:tracePt t="25751" x="4381500" y="2768600"/>
          <p14:tracePt t="25768" x="4394200" y="2768600"/>
          <p14:tracePt t="25784" x="4406900" y="2768600"/>
          <p14:tracePt t="25801" x="4425950" y="2768600"/>
          <p14:tracePt t="25818" x="4438650" y="2768600"/>
          <p14:tracePt t="25834" x="4445000" y="2768600"/>
          <p14:tracePt t="25851" x="4457700" y="2768600"/>
          <p14:tracePt t="25885" x="4464050" y="2768600"/>
          <p14:tracePt t="25901" x="4483100" y="2768600"/>
          <p14:tracePt t="25918" x="4489450" y="2768600"/>
          <p14:tracePt t="25951" x="4495800" y="2768600"/>
          <p14:tracePt t="26021" x="4502150" y="2768600"/>
          <p14:tracePt t="28483" x="4495800" y="2762250"/>
          <p14:tracePt t="28489" x="4483100" y="2755900"/>
          <p14:tracePt t="28497" x="4464050" y="2743200"/>
          <p14:tracePt t="28508" x="4432300" y="2730500"/>
          <p14:tracePt t="28525" x="4356100" y="2679700"/>
          <p14:tracePt t="28541" x="4318000" y="2647950"/>
          <p14:tracePt t="28558" x="4254500" y="2609850"/>
          <p14:tracePt t="28575" x="4152900" y="2578100"/>
          <p14:tracePt t="28591" x="4076700" y="2565400"/>
          <p14:tracePt t="28608" x="4013200" y="2527300"/>
          <p14:tracePt t="28625" x="3943350" y="2495550"/>
          <p14:tracePt t="28642" x="3879850" y="2451100"/>
          <p14:tracePt t="28658" x="3803650" y="2419350"/>
          <p14:tracePt t="28675" x="3695700" y="2362200"/>
          <p14:tracePt t="28691" x="3638550" y="2349500"/>
          <p14:tracePt t="28709" x="3606800" y="2336800"/>
          <p14:tracePt t="28725" x="3556000" y="2317750"/>
          <p14:tracePt t="28741" x="3536950" y="2298700"/>
          <p14:tracePt t="28759" x="3517900" y="2279650"/>
          <p14:tracePt t="28775" x="3505200" y="2266950"/>
          <p14:tracePt t="28792" x="3492500" y="2260600"/>
          <p14:tracePt t="28808" x="3479800" y="2241550"/>
          <p14:tracePt t="28825" x="3460750" y="2241550"/>
          <p14:tracePt t="28842" x="3448050" y="2235200"/>
          <p14:tracePt t="28858" x="3435350" y="2235200"/>
          <p14:tracePt t="28875" x="3422650" y="2228850"/>
          <p14:tracePt t="28892" x="3403600" y="2228850"/>
          <p14:tracePt t="28908" x="3390900" y="2216150"/>
          <p14:tracePt t="28925" x="3378200" y="2216150"/>
          <p14:tracePt t="28942" x="3365500" y="2209800"/>
          <p14:tracePt t="28958" x="3346450" y="2190750"/>
          <p14:tracePt t="28975" x="3333750" y="2184400"/>
          <p14:tracePt t="28993" x="3314700" y="2184400"/>
          <p14:tracePt t="29008" x="3308350" y="2184400"/>
          <p14:tracePt t="29025" x="3295650" y="2184400"/>
          <p14:tracePt t="29483" x="3302000" y="2184400"/>
          <p14:tracePt t="29489" x="3314700" y="2190750"/>
          <p14:tracePt t="29501" x="3327400" y="2197100"/>
          <p14:tracePt t="29518" x="3359150" y="2216150"/>
          <p14:tracePt t="29534" x="3371850" y="2222500"/>
          <p14:tracePt t="29551" x="3384550" y="2235200"/>
          <p14:tracePt t="29567" x="3409950" y="2254250"/>
          <p14:tracePt t="29584" x="3416300" y="2260600"/>
          <p14:tracePt t="29601" x="3429000" y="2273300"/>
          <p14:tracePt t="29617" x="3448050" y="2292350"/>
          <p14:tracePt t="29634" x="3460750" y="2305050"/>
          <p14:tracePt t="29651" x="3473450" y="2317750"/>
          <p14:tracePt t="29667" x="3492500" y="2330450"/>
          <p14:tracePt t="29684" x="3498850" y="2349500"/>
          <p14:tracePt t="29702" x="3505200" y="2362200"/>
          <p14:tracePt t="29718" x="3505200" y="2374900"/>
          <p14:tracePt t="29734" x="3517900" y="2393950"/>
          <p14:tracePt t="29752" x="3530600" y="2419350"/>
          <p14:tracePt t="29768" x="3536950" y="2425700"/>
          <p14:tracePt t="29785" x="3543300" y="2438400"/>
          <p14:tracePt t="29801" x="3549650" y="2451100"/>
          <p14:tracePt t="29818" x="3556000" y="2470150"/>
          <p14:tracePt t="29834" x="3556000" y="2482850"/>
          <p14:tracePt t="29851" x="3562350" y="2495550"/>
          <p14:tracePt t="29868" x="3562350" y="2508250"/>
          <p14:tracePt t="29884" x="3575050" y="2527300"/>
          <p14:tracePt t="29901" x="3581400" y="2546350"/>
          <p14:tracePt t="29918" x="3581400" y="2552700"/>
          <p14:tracePt t="29935" x="3587750" y="2565400"/>
          <p14:tracePt t="29952" x="3594100" y="2597150"/>
          <p14:tracePt t="29968" x="3594100" y="2622550"/>
          <p14:tracePt t="29986" x="3594100" y="2641600"/>
          <p14:tracePt t="30001" x="3594100" y="2654300"/>
          <p14:tracePt t="30018" x="3594100" y="2667000"/>
          <p14:tracePt t="30035" x="3594100" y="2679700"/>
          <p14:tracePt t="30051" x="3600450" y="2698750"/>
          <p14:tracePt t="30068" x="3600450" y="2711450"/>
          <p14:tracePt t="30085" x="3606800" y="2724150"/>
          <p14:tracePt t="30101" x="3606800" y="2736850"/>
          <p14:tracePt t="30118" x="3613150" y="2749550"/>
          <p14:tracePt t="30135" x="3619500" y="2768600"/>
          <p14:tracePt t="30152" x="3619500" y="2781300"/>
          <p14:tracePt t="30168" x="3619500" y="2787650"/>
          <p14:tracePt t="30185" x="3632200" y="2813050"/>
          <p14:tracePt t="30202" x="3632200" y="2825750"/>
          <p14:tracePt t="30235" x="3638550" y="2838450"/>
          <p14:tracePt t="30269" x="3651250" y="2851150"/>
          <p14:tracePt t="30285" x="3657600" y="2870200"/>
          <p14:tracePt t="30302" x="3663950" y="2882900"/>
          <p14:tracePt t="30319" x="3670300" y="2895600"/>
          <p14:tracePt t="30335" x="3670300" y="2908300"/>
          <p14:tracePt t="30352" x="3676650" y="2914650"/>
          <p14:tracePt t="30369" x="3676650" y="2940050"/>
          <p14:tracePt t="30385" x="3676650" y="2952750"/>
          <p14:tracePt t="30402" x="3689350" y="2959100"/>
          <p14:tracePt t="40010" x="3676650" y="2971800"/>
          <p14:tracePt t="40017" x="3644900" y="2984500"/>
          <p14:tracePt t="40025" x="3587750" y="3016250"/>
          <p14:tracePt t="40040" x="3473450" y="3079750"/>
          <p14:tracePt t="40057" x="3314700" y="3117850"/>
          <p14:tracePt t="40073" x="3054350" y="3187700"/>
          <p14:tracePt t="40090" x="2863850" y="3206750"/>
          <p14:tracePt t="40107" x="2705100" y="3225800"/>
          <p14:tracePt t="40123" x="2470150" y="3270250"/>
          <p14:tracePt t="40140" x="2317750" y="3295650"/>
          <p14:tracePt t="40157" x="2184400" y="3314700"/>
          <p14:tracePt t="40173" x="1949450" y="3352800"/>
          <p14:tracePt t="40190" x="1790700" y="3371850"/>
          <p14:tracePt t="40207" x="1651000" y="3390900"/>
          <p14:tracePt t="40210" x="1562100" y="3403600"/>
          <p14:tracePt t="40223" x="1416050" y="3435350"/>
          <p14:tracePt t="40240" x="1320800" y="3448050"/>
          <p14:tracePt t="40258" x="1200150" y="3441700"/>
          <p14:tracePt t="40274" x="1117600" y="3422650"/>
          <p14:tracePt t="40290" x="1047750" y="3409950"/>
          <p14:tracePt t="40308" x="958850" y="3384550"/>
          <p14:tracePt t="40324" x="920750" y="3365500"/>
          <p14:tracePt t="40340" x="895350" y="3365500"/>
          <p14:tracePt t="40357" x="857250" y="3365500"/>
          <p14:tracePt t="40374" x="844550" y="3359150"/>
          <p14:tracePt t="40390" x="831850" y="3359150"/>
          <p14:tracePt t="40407" x="812800" y="3359150"/>
          <p14:tracePt t="40424" x="806450" y="3359150"/>
          <p14:tracePt t="40812" x="825500" y="3359150"/>
          <p14:tracePt t="40818" x="857250" y="3378200"/>
          <p14:tracePt t="40825" x="901700" y="3390900"/>
          <p14:tracePt t="40839" x="965200" y="3435350"/>
          <p14:tracePt t="40855" x="996950" y="3448050"/>
          <p14:tracePt t="40872" x="1035050" y="3460750"/>
          <p14:tracePt t="40889" x="1066800" y="3479800"/>
          <p14:tracePt t="40906" x="1092200" y="3492500"/>
          <p14:tracePt t="40922" x="1117600" y="3511550"/>
          <p14:tracePt t="40939" x="1143000" y="3517900"/>
          <p14:tracePt t="40956" x="1155700" y="3517900"/>
          <p14:tracePt t="40972" x="1181100" y="3517900"/>
          <p14:tracePt t="40989" x="1225550" y="3498850"/>
          <p14:tracePt t="41006" x="1257300" y="3486150"/>
          <p14:tracePt t="41023" x="1282700" y="3473450"/>
          <p14:tracePt t="41039" x="1314450" y="3454400"/>
          <p14:tracePt t="41056" x="1327150" y="3448050"/>
          <p14:tracePt t="41073" x="1358900" y="3429000"/>
          <p14:tracePt t="41089" x="1371600" y="3429000"/>
          <p14:tracePt t="41106" x="1377950" y="3429000"/>
          <p14:tracePt t="41123" x="1384300" y="3429000"/>
          <p14:tracePt t="41159" x="1384300" y="3422650"/>
          <p14:tracePt t="41173" x="1384300" y="3409950"/>
          <p14:tracePt t="41189" x="1403350" y="3390900"/>
          <p14:tracePt t="41206" x="1416050" y="3378200"/>
          <p14:tracePt t="41209" x="1422400" y="3365500"/>
          <p14:tracePt t="41223" x="1435100" y="3340100"/>
          <p14:tracePt t="41239" x="1447800" y="3308350"/>
          <p14:tracePt t="41256" x="1447800" y="3302000"/>
          <p14:tracePt t="41273" x="1460500" y="3282950"/>
          <p14:tracePt t="41290" x="1466850" y="3270250"/>
          <p14:tracePt t="41307" x="1466850" y="3257550"/>
          <p14:tracePt t="41711" x="1485900" y="3257550"/>
          <p14:tracePt t="41719" x="1504950" y="3257550"/>
          <p14:tracePt t="41726" x="1530350" y="3257550"/>
          <p14:tracePt t="41737" x="1543050" y="3257550"/>
          <p14:tracePt t="41754" x="1606550" y="3257550"/>
          <p14:tracePt t="41771" x="1631950" y="3257550"/>
          <p14:tracePt t="41787" x="1644650" y="3251200"/>
          <p14:tracePt t="41804" x="1670050" y="3251200"/>
          <p14:tracePt t="41821" x="1682750" y="3238500"/>
          <p14:tracePt t="41837" x="1689100" y="3225800"/>
          <p14:tracePt t="41854" x="1708150" y="3225800"/>
          <p14:tracePt t="41871" x="1727200" y="3225800"/>
          <p14:tracePt t="41888" x="1733550" y="3225800"/>
          <p14:tracePt t="41904" x="1746250" y="3200400"/>
          <p14:tracePt t="41921" x="1758950" y="3187700"/>
          <p14:tracePt t="41939" x="1765300" y="3187700"/>
          <p14:tracePt t="41971" x="1771650" y="3187700"/>
          <p14:tracePt t="41988" x="1784350" y="3168650"/>
          <p14:tracePt t="42005" x="1797050" y="3155950"/>
          <p14:tracePt t="42021" x="1797050" y="3143250"/>
          <p14:tracePt t="42038" x="1809750" y="3130550"/>
          <p14:tracePt t="42055" x="1828800" y="3117850"/>
          <p14:tracePt t="42071" x="1841500" y="3105150"/>
          <p14:tracePt t="42088" x="1854200" y="3079750"/>
          <p14:tracePt t="42105" x="1866900" y="3060700"/>
          <p14:tracePt t="42122" x="1873250" y="3028950"/>
          <p14:tracePt t="42138" x="1905000" y="2965450"/>
          <p14:tracePt t="42155" x="1911350" y="2940050"/>
          <p14:tracePt t="42172" x="1911350" y="2927350"/>
          <p14:tracePt t="42188" x="1911350" y="2908300"/>
          <p14:tracePt t="42205" x="1911350" y="2901950"/>
          <p14:tracePt t="42222" x="1911350" y="2857500"/>
          <p14:tracePt t="42238" x="1911350" y="2825750"/>
          <p14:tracePt t="42255" x="1911350" y="2813050"/>
          <p14:tracePt t="42272" x="1911350" y="2794000"/>
          <p14:tracePt t="42337" x="1911350" y="2787650"/>
          <p14:tracePt t="42379" x="1911350" y="2781300"/>
          <p14:tracePt t="42401" x="1905000" y="2768600"/>
          <p14:tracePt t="42415" x="1892300" y="2762250"/>
          <p14:tracePt t="42421" x="1892300" y="2755900"/>
          <p14:tracePt t="42429" x="1885950" y="2755900"/>
          <p14:tracePt t="42439" x="1879600" y="2755900"/>
          <p14:tracePt t="42456" x="1879600" y="2749550"/>
          <p14:tracePt t="42472" x="1873250" y="2749550"/>
          <p14:tracePt t="42492" x="1866900" y="2749550"/>
          <p14:tracePt t="42514" x="1860550" y="2749550"/>
          <p14:tracePt t="42522" x="1854200" y="2749550"/>
          <p14:tracePt t="42539" x="1847850" y="2749550"/>
          <p14:tracePt t="42556" x="1835150" y="2749550"/>
          <p14:tracePt t="42572" x="1828800" y="2749550"/>
          <p14:tracePt t="42589" x="1822450" y="2749550"/>
          <p14:tracePt t="42606" x="1803400" y="2749550"/>
          <p14:tracePt t="42684" x="1797050" y="2749550"/>
          <p14:tracePt t="42705" x="1790700" y="2749550"/>
          <p14:tracePt t="42713" x="1778000" y="2749550"/>
          <p14:tracePt t="42734" x="1771650" y="2749550"/>
          <p14:tracePt t="42740" x="1765300" y="2749550"/>
          <p14:tracePt t="42769" x="1758950" y="2749550"/>
          <p14:tracePt t="42826" x="1752600" y="2749550"/>
          <p14:tracePt t="42832" x="1746250" y="2749550"/>
          <p14:tracePt t="46628" x="1746250" y="2755900"/>
          <p14:tracePt t="46636" x="1746250" y="2774950"/>
          <p14:tracePt t="46644" x="1746250" y="2787650"/>
          <p14:tracePt t="46661" x="1746250" y="2819400"/>
          <p14:tracePt t="46678" x="1746250" y="2857500"/>
          <p14:tracePt t="46695" x="1746250" y="2889250"/>
          <p14:tracePt t="46711" x="1746250" y="2914650"/>
          <p14:tracePt t="46714" x="1746250" y="2927350"/>
          <p14:tracePt t="46728" x="1746250" y="2959100"/>
          <p14:tracePt t="46745" x="1746250" y="2984500"/>
          <p14:tracePt t="46763" x="1746250" y="3022600"/>
          <p14:tracePt t="46778" x="1746250" y="3028950"/>
          <p14:tracePt t="46795" x="1746250" y="3041650"/>
          <p14:tracePt t="46812" x="1746250" y="3067050"/>
          <p14:tracePt t="46828" x="1746250" y="3073400"/>
          <p14:tracePt t="46845" x="1746250" y="3086100"/>
          <p14:tracePt t="46861" x="1746250" y="3098800"/>
          <p14:tracePt t="46878" x="1746250" y="3117850"/>
          <p14:tracePt t="46895" x="1746250" y="3130550"/>
          <p14:tracePt t="46911" x="1746250" y="3143250"/>
          <p14:tracePt t="46928" x="1746250" y="3155950"/>
          <p14:tracePt t="46945" x="1746250" y="3175000"/>
          <p14:tracePt t="46978" x="1746250" y="3181350"/>
          <p14:tracePt t="47011" x="1746250" y="3187700"/>
          <p14:tracePt t="47132" x="1752600" y="3187700"/>
          <p14:tracePt t="47189" x="1758950" y="3187700"/>
          <p14:tracePt t="47195" x="1765300" y="3187700"/>
          <p14:tracePt t="47223" x="1771650" y="3187700"/>
          <p14:tracePt t="47267" x="1778000" y="3187700"/>
          <p14:tracePt t="47273" x="1784350" y="3187700"/>
          <p14:tracePt t="47281" x="1790700" y="3187700"/>
          <p14:tracePt t="47324" x="1797050" y="3187700"/>
          <p14:tracePt t="47330" x="1803400" y="3187700"/>
          <p14:tracePt t="47337" x="1809750" y="3187700"/>
          <p14:tracePt t="47359" x="1816100" y="3187700"/>
          <p14:tracePt t="47365" x="1822450" y="3187700"/>
          <p14:tracePt t="47381" x="1828800" y="3181350"/>
          <p14:tracePt t="47396" x="1835150" y="3168650"/>
          <p14:tracePt t="47412" x="1847850" y="3162300"/>
          <p14:tracePt t="47430" x="1847850" y="3155950"/>
          <p14:tracePt t="47466" x="1854200" y="3149600"/>
          <p14:tracePt t="47472" x="1860550" y="3136900"/>
          <p14:tracePt t="47479" x="1866900" y="3124200"/>
          <p14:tracePt t="47496" x="1898650" y="3073400"/>
          <p14:tracePt t="47512" x="1936750" y="3009900"/>
          <p14:tracePt t="47529" x="1981200" y="2927350"/>
          <p14:tracePt t="47546" x="2000250" y="2908300"/>
          <p14:tracePt t="47563" x="2000250" y="2895600"/>
          <p14:tracePt t="47579" x="2000250" y="2882900"/>
          <p14:tracePt t="47596" x="2000250" y="2876550"/>
          <p14:tracePt t="47613" x="2000250" y="2857500"/>
          <p14:tracePt t="47629" x="2000250" y="2851150"/>
          <p14:tracePt t="47646" x="2000250" y="2844800"/>
          <p14:tracePt t="47663" x="2000250" y="2819400"/>
          <p14:tracePt t="47679" x="2000250" y="2806700"/>
          <p14:tracePt t="47713" x="1993900" y="2787650"/>
          <p14:tracePt t="47730" x="1987550" y="2762250"/>
          <p14:tracePt t="47746" x="1968500" y="2736850"/>
          <p14:tracePt t="47763" x="1955800" y="2711450"/>
          <p14:tracePt t="47780" x="1943100" y="2705100"/>
          <p14:tracePt t="47796" x="1930400" y="2692400"/>
          <p14:tracePt t="47813" x="1917700" y="2673350"/>
          <p14:tracePt t="47830" x="1911350" y="2654300"/>
          <p14:tracePt t="47847" x="1892300" y="2654300"/>
          <p14:tracePt t="47863" x="1873250" y="2647950"/>
          <p14:tracePt t="47880" x="1873250" y="2641600"/>
          <p14:tracePt t="47897" x="1866900" y="2641600"/>
          <p14:tracePt t="47930" x="1860550" y="2641600"/>
          <p14:tracePt t="47946" x="1854200" y="2641600"/>
          <p14:tracePt t="47963" x="1847850" y="2641600"/>
          <p14:tracePt t="47997" x="1841500" y="2641600"/>
          <p14:tracePt t="48005" x="1835150" y="2641600"/>
          <p14:tracePt t="48019" x="1822450" y="2641600"/>
          <p14:tracePt t="48030" x="1816100" y="2641600"/>
          <p14:tracePt t="48047" x="1809750" y="2641600"/>
          <p14:tracePt t="48104" x="1803400" y="2641600"/>
          <p14:tracePt t="48111" x="1797050" y="2641600"/>
          <p14:tracePt t="48154" x="1790700" y="264160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1CD5-C558-574A-B639-7B61E85B9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What about the wind?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1EED7-905C-E447-909D-739EC963788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 the </a:t>
            </a:r>
            <a:r>
              <a:rPr lang="en-US" u="sng" dirty="0"/>
              <a:t>Northern Hemisp</a:t>
            </a:r>
            <a:r>
              <a:rPr lang="en-US" dirty="0"/>
              <a:t>here: </a:t>
            </a:r>
            <a:r>
              <a:rPr lang="en-US" b="1" dirty="0"/>
              <a:t>High</a:t>
            </a:r>
            <a:r>
              <a:rPr lang="en-US" dirty="0"/>
              <a:t>-</a:t>
            </a:r>
            <a:r>
              <a:rPr lang="en-US" b="1" dirty="0"/>
              <a:t>pressure systems rotate</a:t>
            </a:r>
            <a:r>
              <a:rPr lang="en-US" dirty="0"/>
              <a:t> clockwise; </a:t>
            </a:r>
            <a:r>
              <a:rPr lang="en-US" b="1" dirty="0"/>
              <a:t>low</a:t>
            </a:r>
            <a:r>
              <a:rPr lang="en-US" dirty="0"/>
              <a:t>-</a:t>
            </a:r>
            <a:r>
              <a:rPr lang="en-US" b="1" dirty="0"/>
              <a:t>pressure systems rotate</a:t>
            </a:r>
            <a:r>
              <a:rPr lang="en-US" dirty="0"/>
              <a:t> counter-clockwise.</a:t>
            </a:r>
          </a:p>
          <a:p>
            <a:endParaRPr lang="en-US" dirty="0"/>
          </a:p>
          <a:p>
            <a:r>
              <a:rPr lang="en-US" dirty="0"/>
              <a:t>In the </a:t>
            </a:r>
            <a:r>
              <a:rPr lang="en-US" u="sng" dirty="0"/>
              <a:t>Southern Hemisphere</a:t>
            </a:r>
            <a:r>
              <a:rPr lang="en-US" dirty="0"/>
              <a:t>: </a:t>
            </a:r>
            <a:r>
              <a:rPr lang="en-US" b="1" dirty="0"/>
              <a:t>High</a:t>
            </a:r>
            <a:r>
              <a:rPr lang="en-US" dirty="0"/>
              <a:t>-</a:t>
            </a:r>
            <a:r>
              <a:rPr lang="en-US" b="1" dirty="0"/>
              <a:t>pressure systems rotate</a:t>
            </a:r>
            <a:r>
              <a:rPr lang="en-US" dirty="0"/>
              <a:t> counter-clockwise; </a:t>
            </a:r>
            <a:r>
              <a:rPr lang="en-US" b="1" dirty="0"/>
              <a:t>low</a:t>
            </a:r>
            <a:r>
              <a:rPr lang="en-US" dirty="0"/>
              <a:t>-</a:t>
            </a:r>
            <a:r>
              <a:rPr lang="en-US" b="1" dirty="0"/>
              <a:t>pressure systems rotate</a:t>
            </a:r>
            <a:r>
              <a:rPr lang="en-US" dirty="0"/>
              <a:t> clockwise.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1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0C994C-E121-4045-8197-0F0C7A053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6709243" cy="2806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66D1D9-609D-0643-8467-F1239047B058}"/>
              </a:ext>
            </a:extLst>
          </p:cNvPr>
          <p:cNvSpPr/>
          <p:nvPr/>
        </p:nvSpPr>
        <p:spPr>
          <a:xfrm>
            <a:off x="389020" y="3276600"/>
            <a:ext cx="60117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socratic.org</a:t>
            </a:r>
            <a:r>
              <a:rPr lang="en-US" sz="1400" dirty="0"/>
              <a:t>/questions/is-air-rising-or-sinking-in-areas-of-high-pressure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05E677-6B9C-4E43-B358-787B2E939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3863848"/>
            <a:ext cx="4318000" cy="20035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F3B697-F4A1-BC44-AAC3-425CEA581930}"/>
              </a:ext>
            </a:extLst>
          </p:cNvPr>
          <p:cNvSpPr/>
          <p:nvPr/>
        </p:nvSpPr>
        <p:spPr>
          <a:xfrm>
            <a:off x="4724400" y="60198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mrcc.illinois.edu</a:t>
            </a:r>
            <a:r>
              <a:rPr lang="en-US" sz="1400" dirty="0"/>
              <a:t>/</a:t>
            </a:r>
            <a:r>
              <a:rPr lang="en-US" sz="1400" dirty="0" err="1"/>
              <a:t>living_wx</a:t>
            </a:r>
            <a:r>
              <a:rPr lang="en-US" sz="1400" dirty="0"/>
              <a:t>/winds/</a:t>
            </a:r>
            <a:r>
              <a:rPr lang="en-US" sz="1400" dirty="0" err="1"/>
              <a:t>index.html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5141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666F0-B1C5-2241-A344-EB3EA0A64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/>
              <a:t>These clockwise movements of ocean currents and high-pressure systems send hurricanes up the east coast away from Miami.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7E3814-C54B-C444-80EA-B3FDFA5F9F4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2011362"/>
            <a:ext cx="5969000" cy="3352800"/>
          </a:xfrm>
        </p:spPr>
      </p:pic>
    </p:spTree>
    <p:extLst>
      <p:ext uri="{BB962C8B-B14F-4D97-AF65-F5344CB8AC3E}">
        <p14:creationId xmlns:p14="http://schemas.microsoft.com/office/powerpoint/2010/main" val="4089665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32221F-94F2-AB4E-99E9-9F82A193A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76" y="381000"/>
            <a:ext cx="4144224" cy="54234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6AAFBA-5D08-D442-AE5B-54ABBF677450}"/>
              </a:ext>
            </a:extLst>
          </p:cNvPr>
          <p:cNvSpPr/>
          <p:nvPr/>
        </p:nvSpPr>
        <p:spPr>
          <a:xfrm>
            <a:off x="1685410" y="5943600"/>
            <a:ext cx="57437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www.thesun.co.uk</a:t>
            </a:r>
            <a:r>
              <a:rPr lang="en-US" sz="1200" dirty="0"/>
              <a:t>/news/9803408/where-hurricane-</a:t>
            </a:r>
            <a:r>
              <a:rPr lang="en-US" sz="1200" dirty="0" err="1"/>
              <a:t>dorian</a:t>
            </a:r>
            <a:r>
              <a:rPr lang="en-US" sz="1200" dirty="0"/>
              <a:t>-</a:t>
            </a:r>
            <a:r>
              <a:rPr lang="en-US" sz="1200" dirty="0" err="1"/>
              <a:t>florida</a:t>
            </a:r>
            <a:r>
              <a:rPr lang="en-US" sz="1200" dirty="0"/>
              <a:t>-live-path-map/</a:t>
            </a:r>
          </a:p>
        </p:txBody>
      </p:sp>
    </p:spTree>
    <p:extLst>
      <p:ext uri="{BB962C8B-B14F-4D97-AF65-F5344CB8AC3E}">
        <p14:creationId xmlns:p14="http://schemas.microsoft.com/office/powerpoint/2010/main" val="2061259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 annual precipitation varies across the globe, with lowest precipitation at 30º N and S (&amp; near the poles)</a:t>
            </a:r>
          </a:p>
        </p:txBody>
      </p:sp>
      <p:pic>
        <p:nvPicPr>
          <p:cNvPr id="64514" name="Picture 2" descr="http://www.eldoradocountyweather.com/climate/world-maps/images/world-rainfall-m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4651"/>
            <a:ext cx="9144000" cy="392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6200" y="6383179"/>
            <a:ext cx="49856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http://www.eldoradocountyweather.com/climate/world-maps/images/world-rainfall-map.png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962400" y="34290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95400" y="33528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638800" y="34290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62200" y="49530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572000" y="48768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086600" y="4876800"/>
            <a:ext cx="3810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0C9821DA-33DE-1643-8E53-9A488D6F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43"/>
    </mc:Choice>
    <mc:Fallback xmlns="">
      <p:transition spd="slow" advTm="63143"/>
    </mc:Fallback>
  </mc:AlternateContent>
  <p:extLst>
    <p:ext uri="{3A86A75C-4F4B-4683-9AE1-C65F6400EC91}">
      <p14:laserTraceLst xmlns:p14="http://schemas.microsoft.com/office/powerpoint/2010/main">
        <p14:tracePtLst>
          <p14:tracePt t="10783" x="1835150" y="2647950"/>
          <p14:tracePt t="10790" x="1917700" y="2679700"/>
          <p14:tracePt t="10797" x="2006600" y="2711450"/>
          <p14:tracePt t="10813" x="2178050" y="2781300"/>
          <p14:tracePt t="10830" x="2355850" y="2851150"/>
          <p14:tracePt t="10847" x="2603500" y="2952750"/>
          <p14:tracePt t="10863" x="2717800" y="2990850"/>
          <p14:tracePt t="10881" x="2870200" y="3054350"/>
          <p14:tracePt t="10897" x="2933700" y="3086100"/>
          <p14:tracePt t="10913" x="2997200" y="3124200"/>
          <p14:tracePt t="10930" x="3054350" y="3168650"/>
          <p14:tracePt t="10947" x="3073400" y="3194050"/>
          <p14:tracePt t="10963" x="3092450" y="3200400"/>
          <p14:tracePt t="10980" x="3105150" y="3213100"/>
          <p14:tracePt t="20813" x="3105150" y="3232150"/>
          <p14:tracePt t="20820" x="3111500" y="3263900"/>
          <p14:tracePt t="20827" x="3111500" y="3289300"/>
          <p14:tracePt t="20842" x="3111500" y="3327400"/>
          <p14:tracePt t="20859" x="3111500" y="3371850"/>
          <p14:tracePt t="20876" x="3111500" y="3409950"/>
          <p14:tracePt t="20892" x="3111500" y="3435350"/>
          <p14:tracePt t="20909" x="3111500" y="3441700"/>
          <p14:tracePt t="20926" x="3111500" y="3460750"/>
          <p14:tracePt t="20942" x="3111500" y="3473450"/>
          <p14:tracePt t="20959" x="3111500" y="3479800"/>
          <p14:tracePt t="24679" x="3111500" y="3524250"/>
          <p14:tracePt t="24686" x="3098800" y="3575050"/>
          <p14:tracePt t="24700" x="3079750" y="3670300"/>
          <p14:tracePt t="24716" x="3054350" y="3752850"/>
          <p14:tracePt t="24733" x="3035300" y="3829050"/>
          <p14:tracePt t="24750" x="3009900" y="3924300"/>
          <p14:tracePt t="24766" x="2990850" y="4000500"/>
          <p14:tracePt t="24783" x="2978150" y="4038600"/>
          <p14:tracePt t="24800" x="2952750" y="4121150"/>
          <p14:tracePt t="24816" x="2940050" y="4165600"/>
          <p14:tracePt t="24833" x="2921000" y="4191000"/>
          <p14:tracePt t="24850" x="2914650" y="4235450"/>
          <p14:tracePt t="24867" x="2914650" y="4267200"/>
          <p14:tracePt t="24884" x="2901950" y="4305300"/>
          <p14:tracePt t="24900" x="2901950" y="4337050"/>
          <p14:tracePt t="24917" x="2901950" y="4349750"/>
          <p14:tracePt t="24934" x="2901950" y="4362450"/>
          <p14:tracePt t="24950" x="2901950" y="4375150"/>
          <p14:tracePt t="24967" x="2901950" y="4394200"/>
          <p14:tracePt t="28787" x="2921000" y="4349750"/>
          <p14:tracePt t="28797" x="2959100" y="4267200"/>
          <p14:tracePt t="28804" x="3009900" y="4184650"/>
          <p14:tracePt t="28821" x="3098800" y="4000500"/>
          <p14:tracePt t="28838" x="3130550" y="3943350"/>
          <p14:tracePt t="28854" x="3149600" y="3886200"/>
          <p14:tracePt t="28871" x="3168650" y="3860800"/>
          <p14:tracePt t="28888" x="3168650" y="3848100"/>
          <p14:tracePt t="28905" x="3168650" y="3835400"/>
          <p14:tracePt t="28921" x="3175000" y="3822700"/>
          <p14:tracePt t="28938" x="3175000" y="3790950"/>
          <p14:tracePt t="28955" x="3175000" y="3765550"/>
          <p14:tracePt t="28971" x="3175000" y="3733800"/>
          <p14:tracePt t="28988" x="3168650" y="3733800"/>
          <p14:tracePt t="29971" x="3143250" y="3740150"/>
          <p14:tracePt t="29978" x="3092450" y="3759200"/>
          <p14:tracePt t="29988" x="3048000" y="3771900"/>
          <p14:tracePt t="29996" x="2984500" y="3778250"/>
          <p14:tracePt t="30013" x="2794000" y="3778250"/>
          <p14:tracePt t="30029" x="2673350" y="3778250"/>
          <p14:tracePt t="30046" x="2508250" y="3778250"/>
          <p14:tracePt t="30063" x="2279650" y="3778250"/>
          <p14:tracePt t="30079" x="2190750" y="3778250"/>
          <p14:tracePt t="30096" x="2095500" y="3778250"/>
          <p14:tracePt t="30113" x="1968500" y="3778250"/>
          <p14:tracePt t="30130" x="1911350" y="3778250"/>
          <p14:tracePt t="30146" x="1866900" y="3778250"/>
          <p14:tracePt t="30163" x="1809750" y="3778250"/>
          <p14:tracePt t="30179" x="1778000" y="3765550"/>
          <p14:tracePt t="30196" x="1733550" y="3765550"/>
          <p14:tracePt t="30213" x="1663700" y="3765550"/>
          <p14:tracePt t="30229" x="1619250" y="3765550"/>
          <p14:tracePt t="30247" x="1562100" y="3746500"/>
          <p14:tracePt t="30263" x="1536700" y="3733800"/>
          <p14:tracePt t="30280" x="1498600" y="3714750"/>
          <p14:tracePt t="30297" x="1460500" y="3670300"/>
          <p14:tracePt t="30313" x="1428750" y="3657600"/>
          <p14:tracePt t="30329" x="1403350" y="3644900"/>
          <p14:tracePt t="30346" x="1352550" y="3619500"/>
          <p14:tracePt t="30363" x="1333500" y="3594100"/>
          <p14:tracePt t="30379" x="1308100" y="3575050"/>
          <p14:tracePt t="30396" x="1289050" y="3556000"/>
          <p14:tracePt t="30413" x="1282700" y="3543300"/>
          <p14:tracePt t="30430" x="1270000" y="3530600"/>
          <p14:tracePt t="30446" x="1244600" y="3511550"/>
          <p14:tracePt t="30463" x="1238250" y="3492500"/>
          <p14:tracePt t="30480" x="1238250" y="3467100"/>
          <p14:tracePt t="30496" x="1238250" y="3454400"/>
          <p14:tracePt t="30513" x="1231900" y="3441700"/>
          <p14:tracePt t="30530" x="1231900" y="3435350"/>
          <p14:tracePt t="30563" x="1231900" y="3429000"/>
          <p14:tracePt t="30580" x="1231900" y="3409950"/>
          <p14:tracePt t="30623" x="1231900" y="3403600"/>
          <p14:tracePt t="30637" x="1231900" y="3397250"/>
          <p14:tracePt t="30659" x="1231900" y="3390900"/>
          <p14:tracePt t="30666" x="1238250" y="3390900"/>
          <p14:tracePt t="30687" x="1250950" y="3390900"/>
          <p14:tracePt t="30730" x="1257300" y="3390900"/>
          <p14:tracePt t="30772" x="1263650" y="3390900"/>
          <p14:tracePt t="30830" x="1270000" y="3390900"/>
          <p14:tracePt t="30843" x="1276350" y="3390900"/>
          <p14:tracePt t="30865" x="1282700" y="3390900"/>
          <p14:tracePt t="30886" x="1289050" y="3390900"/>
          <p14:tracePt t="30936" x="1295400" y="3390900"/>
          <p14:tracePt t="30979" x="1301750" y="3390900"/>
          <p14:tracePt t="30985" x="1314450" y="3390900"/>
          <p14:tracePt t="31000" x="1320800" y="3390900"/>
          <p14:tracePt t="31014" x="1327150" y="3390900"/>
          <p14:tracePt t="31031" x="1333500" y="3390900"/>
          <p14:tracePt t="31047" x="1339850" y="3390900"/>
          <p14:tracePt t="31064" x="1352550" y="3390900"/>
          <p14:tracePt t="31081" x="1371600" y="3390900"/>
          <p14:tracePt t="31098" x="1390650" y="3390900"/>
          <p14:tracePt t="31114" x="1397000" y="3390900"/>
          <p14:tracePt t="31131" x="1409700" y="3390900"/>
          <p14:tracePt t="31170" x="1422400" y="3390900"/>
          <p14:tracePt t="31181" x="1428750" y="3390900"/>
          <p14:tracePt t="31198" x="1441450" y="3390900"/>
          <p14:tracePt t="31214" x="1466850" y="3390900"/>
          <p14:tracePt t="31231" x="1498600" y="3397250"/>
          <p14:tracePt t="31248" x="1530350" y="3403600"/>
          <p14:tracePt t="31264" x="1549400" y="3409950"/>
          <p14:tracePt t="31281" x="1555750" y="3409950"/>
          <p14:tracePt t="31298" x="1574800" y="3409950"/>
          <p14:tracePt t="31314" x="1587500" y="3409950"/>
          <p14:tracePt t="31333" x="1606550" y="3409950"/>
          <p14:tracePt t="31348" x="1619250" y="3409950"/>
          <p14:tracePt t="31364" x="1631950" y="3409950"/>
          <p14:tracePt t="31382" x="1651000" y="3409950"/>
          <p14:tracePt t="31398" x="1663700" y="3409950"/>
          <p14:tracePt t="31415" x="1676400" y="3409950"/>
          <p14:tracePt t="31432" x="1714500" y="3416300"/>
          <p14:tracePt t="31448" x="1733550" y="3416300"/>
          <p14:tracePt t="31465" x="1752600" y="3416300"/>
          <p14:tracePt t="31482" x="1778000" y="3429000"/>
          <p14:tracePt t="31498" x="1790700" y="3429000"/>
          <p14:tracePt t="31515" x="1797050" y="3429000"/>
          <p14:tracePt t="31531" x="1828800" y="3429000"/>
          <p14:tracePt t="31548" x="1854200" y="3429000"/>
          <p14:tracePt t="31565" x="1879600" y="3429000"/>
          <p14:tracePt t="31581" x="1924050" y="3429000"/>
          <p14:tracePt t="31598" x="1962150" y="3429000"/>
          <p14:tracePt t="31616" x="2063750" y="3448050"/>
          <p14:tracePt t="31632" x="2146300" y="3460750"/>
          <p14:tracePt t="31648" x="2241550" y="3479800"/>
          <p14:tracePt t="31666" x="2387600" y="3498850"/>
          <p14:tracePt t="31682" x="2470150" y="3524250"/>
          <p14:tracePt t="31698" x="2514600" y="3524250"/>
          <p14:tracePt t="31715" x="2578100" y="3543300"/>
          <p14:tracePt t="31732" x="2584450" y="3549650"/>
          <p14:tracePt t="31748" x="2628900" y="3568700"/>
          <p14:tracePt t="31765" x="2635250" y="3581400"/>
          <p14:tracePt t="32127" x="2692400" y="3562350"/>
          <p14:tracePt t="32134" x="2781300" y="3543300"/>
          <p14:tracePt t="32142" x="2863850" y="3524250"/>
          <p14:tracePt t="32157" x="2984500" y="3498850"/>
          <p14:tracePt t="32174" x="3048000" y="3498850"/>
          <p14:tracePt t="32191" x="3143250" y="3498850"/>
          <p14:tracePt t="32207" x="3219450" y="3498850"/>
          <p14:tracePt t="32224" x="3327400" y="3498850"/>
          <p14:tracePt t="32240" x="3435350" y="3505200"/>
          <p14:tracePt t="32257" x="3498850" y="3505200"/>
          <p14:tracePt t="32274" x="3543300" y="3517900"/>
          <p14:tracePt t="32290" x="3613150" y="3517900"/>
          <p14:tracePt t="32307" x="3644900" y="3517900"/>
          <p14:tracePt t="32325" x="3670300" y="3517900"/>
          <p14:tracePt t="32341" x="3689350" y="3517900"/>
          <p14:tracePt t="32357" x="3708400" y="3517900"/>
          <p14:tracePt t="32375" x="3727450" y="3517900"/>
          <p14:tracePt t="32391" x="3752850" y="3517900"/>
          <p14:tracePt t="32407" x="3771900" y="3517900"/>
          <p14:tracePt t="32425" x="3816350" y="3517900"/>
          <p14:tracePt t="32441" x="3841750" y="3517900"/>
          <p14:tracePt t="32458" x="3860800" y="3517900"/>
          <p14:tracePt t="32475" x="3892550" y="3517900"/>
          <p14:tracePt t="32491" x="3924300" y="3517900"/>
          <p14:tracePt t="32508" x="3949700" y="3517900"/>
          <p14:tracePt t="32524" x="4000500" y="3511550"/>
          <p14:tracePt t="32541" x="4032250" y="3498850"/>
          <p14:tracePt t="32558" x="4064000" y="3498850"/>
          <p14:tracePt t="32574" x="4095750" y="3498850"/>
          <p14:tracePt t="32591" x="4133850" y="3498850"/>
          <p14:tracePt t="32610" x="4165600" y="3498850"/>
          <p14:tracePt t="32624" x="4203700" y="3492500"/>
          <p14:tracePt t="32641" x="4222750" y="3492500"/>
          <p14:tracePt t="32658" x="4267200" y="3492500"/>
          <p14:tracePt t="32675" x="4286250" y="3492500"/>
          <p14:tracePt t="32691" x="4305300" y="3492500"/>
          <p14:tracePt t="32709" x="4318000" y="3492500"/>
          <p14:tracePt t="32725" x="4337050" y="3492500"/>
          <p14:tracePt t="32741" x="4356100" y="3492500"/>
          <p14:tracePt t="32758" x="4387850" y="3492500"/>
          <p14:tracePt t="32775" x="4400550" y="3486150"/>
          <p14:tracePt t="32791" x="4432300" y="3486150"/>
          <p14:tracePt t="32808" x="4464050" y="3479800"/>
          <p14:tracePt t="32825" x="4508500" y="3467100"/>
          <p14:tracePt t="32841" x="4572000" y="3441700"/>
          <p14:tracePt t="32858" x="4692650" y="3390900"/>
          <p14:tracePt t="32875" x="4737100" y="3384550"/>
          <p14:tracePt t="32892" x="4749800" y="3384550"/>
          <p14:tracePt t="33249" x="4800600" y="3390900"/>
          <p14:tracePt t="33255" x="4864100" y="3397250"/>
          <p14:tracePt t="33263" x="4902200" y="3403600"/>
          <p14:tracePt t="33278" x="4991100" y="3422650"/>
          <p14:tracePt t="33295" x="5054600" y="3422650"/>
          <p14:tracePt t="33311" x="5137150" y="3422650"/>
          <p14:tracePt t="33328" x="5194300" y="3429000"/>
          <p14:tracePt t="33345" x="5270500" y="3435350"/>
          <p14:tracePt t="33361" x="5397500" y="3460750"/>
          <p14:tracePt t="33378" x="5448300" y="3479800"/>
          <p14:tracePt t="33395" x="5499100" y="3479800"/>
          <p14:tracePt t="33411" x="5543550" y="3486150"/>
          <p14:tracePt t="33428" x="5568950" y="3486150"/>
          <p14:tracePt t="33445" x="5600700" y="3486150"/>
          <p14:tracePt t="33461" x="5638800" y="3486150"/>
          <p14:tracePt t="33478" x="5670550" y="3486150"/>
          <p14:tracePt t="33496" x="5702300" y="3486150"/>
          <p14:tracePt t="33511" x="5746750" y="3486150"/>
          <p14:tracePt t="33528" x="5772150" y="3486150"/>
          <p14:tracePt t="33545" x="5816600" y="3486150"/>
          <p14:tracePt t="33561" x="5842000" y="3486150"/>
          <p14:tracePt t="33578" x="5873750" y="3486150"/>
          <p14:tracePt t="33595" x="5905500" y="3486150"/>
          <p14:tracePt t="33611" x="5943600" y="3486150"/>
          <p14:tracePt t="33628" x="5962650" y="3486150"/>
          <p14:tracePt t="33645" x="6019800" y="3486150"/>
          <p14:tracePt t="33662" x="6051550" y="3486150"/>
          <p14:tracePt t="33678" x="6076950" y="3486150"/>
          <p14:tracePt t="33695" x="6121400" y="3486150"/>
          <p14:tracePt t="33712" x="6134100" y="3486150"/>
          <p14:tracePt t="33729" x="6172200" y="3486150"/>
          <p14:tracePt t="33745" x="6184900" y="3486150"/>
          <p14:tracePt t="33762" x="6197600" y="3486150"/>
          <p14:tracePt t="33779" x="6216650" y="3486150"/>
          <p14:tracePt t="33795" x="6242050" y="3486150"/>
          <p14:tracePt t="33812" x="6248400" y="3486150"/>
          <p14:tracePt t="33815" x="6254750" y="3486150"/>
          <p14:tracePt t="33829" x="6267450" y="3486150"/>
          <p14:tracePt t="33845" x="6286500" y="3486150"/>
          <p14:tracePt t="33862" x="6292850" y="3486150"/>
          <p14:tracePt t="33878" x="6299200" y="3486150"/>
          <p14:tracePt t="33915" x="6305550" y="3486150"/>
          <p14:tracePt t="34141" x="6286500" y="3486150"/>
          <p14:tracePt t="34148" x="6261100" y="3492500"/>
          <p14:tracePt t="34155" x="6229350" y="3492500"/>
          <p14:tracePt t="34167" x="6191250" y="3498850"/>
          <p14:tracePt t="34184" x="6121400" y="3498850"/>
          <p14:tracePt t="34200" x="6089650" y="3498850"/>
          <p14:tracePt t="34217" x="6057900" y="3498850"/>
          <p14:tracePt t="34233" x="6013450" y="3498850"/>
          <p14:tracePt t="34250" x="5994400" y="3498850"/>
          <p14:tracePt t="34267" x="5969000" y="3498850"/>
          <p14:tracePt t="34284" x="5924550" y="3505200"/>
          <p14:tracePt t="34300" x="5899150" y="3505200"/>
          <p14:tracePt t="34318" x="5854700" y="3511550"/>
          <p14:tracePt t="34334" x="5822950" y="3517900"/>
          <p14:tracePt t="34350" x="5797550" y="3536950"/>
          <p14:tracePt t="34367" x="5746750" y="3556000"/>
          <p14:tracePt t="34384" x="5721350" y="3562350"/>
          <p14:tracePt t="34400" x="5695950" y="3562350"/>
          <p14:tracePt t="34417" x="5651500" y="3568700"/>
          <p14:tracePt t="34434" x="5619750" y="3568700"/>
          <p14:tracePt t="34450" x="5594350" y="3568700"/>
          <p14:tracePt t="34467" x="5549900" y="3568700"/>
          <p14:tracePt t="34484" x="5530850" y="3568700"/>
          <p14:tracePt t="34501" x="5524500" y="3568700"/>
          <p14:tracePt t="34517" x="5492750" y="3568700"/>
          <p14:tracePt t="34534" x="5473700" y="3568700"/>
          <p14:tracePt t="34551" x="5454650" y="3575050"/>
          <p14:tracePt t="34567" x="5416550" y="3587750"/>
          <p14:tracePt t="34584" x="5391150" y="3587750"/>
          <p14:tracePt t="34602" x="5346700" y="3587750"/>
          <p14:tracePt t="34617" x="5302250" y="3587750"/>
          <p14:tracePt t="34634" x="5264150" y="3587750"/>
          <p14:tracePt t="34651" x="5219700" y="3587750"/>
          <p14:tracePt t="34668" x="5194300" y="3587750"/>
          <p14:tracePt t="34684" x="5162550" y="3587750"/>
          <p14:tracePt t="34701" x="5124450" y="3587750"/>
          <p14:tracePt t="34717" x="5092700" y="3587750"/>
          <p14:tracePt t="34734" x="5067300" y="3587750"/>
          <p14:tracePt t="34751" x="5022850" y="3587750"/>
          <p14:tracePt t="34768" x="4997450" y="3587750"/>
          <p14:tracePt t="34784" x="4978400" y="3587750"/>
          <p14:tracePt t="34801" x="4933950" y="3587750"/>
          <p14:tracePt t="34818" x="4914900" y="3587750"/>
          <p14:tracePt t="34834" x="4902200" y="3587750"/>
          <p14:tracePt t="34851" x="4876800" y="3587750"/>
          <p14:tracePt t="34868" x="4857750" y="3587750"/>
          <p14:tracePt t="34885" x="4832350" y="3587750"/>
          <p14:tracePt t="34901" x="4806950" y="3587750"/>
          <p14:tracePt t="34918" x="4781550" y="3587750"/>
          <p14:tracePt t="34935" x="4737100" y="3587750"/>
          <p14:tracePt t="34951" x="4711700" y="3587750"/>
          <p14:tracePt t="34968" x="4679950" y="3587750"/>
          <p14:tracePt t="34985" x="4622800" y="3587750"/>
          <p14:tracePt t="35001" x="4603750" y="3587750"/>
          <p14:tracePt t="35018" x="4578350" y="3587750"/>
          <p14:tracePt t="35035" x="4546600" y="3587750"/>
          <p14:tracePt t="35051" x="4533900" y="3587750"/>
          <p14:tracePt t="35068" x="4521200" y="3587750"/>
          <p14:tracePt t="35085" x="4502150" y="3587750"/>
          <p14:tracePt t="35101" x="4489450" y="3587750"/>
          <p14:tracePt t="35118" x="4476750" y="3587750"/>
          <p14:tracePt t="35135" x="4464050" y="3587750"/>
          <p14:tracePt t="35152" x="4445000" y="3587750"/>
          <p14:tracePt t="35894" x="4406900" y="3587750"/>
          <p14:tracePt t="35900" x="4356100" y="3587750"/>
          <p14:tracePt t="35907" x="4318000" y="3587750"/>
          <p14:tracePt t="35915" x="4254500" y="3587750"/>
          <p14:tracePt t="35932" x="4133850" y="3581400"/>
          <p14:tracePt t="35950" x="3943350" y="3562350"/>
          <p14:tracePt t="35966" x="3784600" y="3556000"/>
          <p14:tracePt t="35982" x="3657600" y="3556000"/>
          <p14:tracePt t="35999" x="3479800" y="3543300"/>
          <p14:tracePt t="36016" x="3384550" y="3543300"/>
          <p14:tracePt t="36032" x="3308350" y="3543300"/>
          <p14:tracePt t="36049" x="3200400" y="3536950"/>
          <p14:tracePt t="36066" x="3143250" y="3530600"/>
          <p14:tracePt t="36083" x="3086100" y="3530600"/>
          <p14:tracePt t="36099" x="3003550" y="3524250"/>
          <p14:tracePt t="36117" x="2959100" y="3524250"/>
          <p14:tracePt t="36134" x="2901950" y="3524250"/>
          <p14:tracePt t="36149" x="2882900" y="3524250"/>
          <p14:tracePt t="36166" x="2838450" y="3524250"/>
          <p14:tracePt t="36184" x="2768600" y="3524250"/>
          <p14:tracePt t="36199" x="2730500" y="3524250"/>
          <p14:tracePt t="36216" x="2679700" y="3524250"/>
          <p14:tracePt t="36233" x="2609850" y="3524250"/>
          <p14:tracePt t="36249" x="2571750" y="3524250"/>
          <p14:tracePt t="36266" x="2540000" y="3524250"/>
          <p14:tracePt t="36283" x="2470150" y="3524250"/>
          <p14:tracePt t="36300" x="2419350" y="3524250"/>
          <p14:tracePt t="36316" x="2381250" y="3524250"/>
          <p14:tracePt t="36320" x="2349500" y="3524250"/>
          <p14:tracePt t="36333" x="2311400" y="3524250"/>
          <p14:tracePt t="36349" x="2266950" y="3524250"/>
          <p14:tracePt t="36368" x="2222500" y="3524250"/>
          <p14:tracePt t="36383" x="2184400" y="3524250"/>
          <p14:tracePt t="36400" x="2146300" y="3524250"/>
          <p14:tracePt t="36417" x="2089150" y="3524250"/>
          <p14:tracePt t="36433" x="2063750" y="3524250"/>
          <p14:tracePt t="36450" x="2044700" y="3524250"/>
          <p14:tracePt t="36467" x="2006600" y="3524250"/>
          <p14:tracePt t="36483" x="1993900" y="3524250"/>
          <p14:tracePt t="36500" x="1981200" y="3524250"/>
          <p14:tracePt t="36517" x="1962150" y="3524250"/>
          <p14:tracePt t="36533" x="1949450" y="3524250"/>
          <p14:tracePt t="36550" x="1936750" y="3524250"/>
          <p14:tracePt t="36567" x="1917700" y="3524250"/>
          <p14:tracePt t="36583" x="1905000" y="3524250"/>
          <p14:tracePt t="36600" x="1892300" y="3524250"/>
          <p14:tracePt t="36617" x="1879600" y="3524250"/>
          <p14:tracePt t="36634" x="1860550" y="3524250"/>
          <p14:tracePt t="36650" x="1847850" y="3511550"/>
          <p14:tracePt t="36667" x="1835150" y="3505200"/>
          <p14:tracePt t="36683" x="1822450" y="3505200"/>
          <p14:tracePt t="36701" x="1803400" y="3505200"/>
          <p14:tracePt t="36717" x="1790700" y="3505200"/>
          <p14:tracePt t="36734" x="1778000" y="3498850"/>
          <p14:tracePt t="36751" x="1765300" y="3498850"/>
          <p14:tracePt t="36767" x="1746250" y="3492500"/>
          <p14:tracePt t="36784" x="1739900" y="3492500"/>
          <p14:tracePt t="36800" x="1733550" y="3479800"/>
          <p14:tracePt t="36817" x="1727200" y="3479800"/>
          <p14:tracePt t="36837" x="1720850" y="3479800"/>
          <p14:tracePt t="36872" x="1714500" y="3473450"/>
          <p14:tracePt t="36893" x="1708150" y="3473450"/>
          <p14:tracePt t="36929" x="1695450" y="3473450"/>
          <p14:tracePt t="37723" x="1727200" y="3530600"/>
          <p14:tracePt t="37730" x="1765300" y="3625850"/>
          <p14:tracePt t="37736" x="1816100" y="3708400"/>
          <p14:tracePt t="37748" x="1860550" y="3784600"/>
          <p14:tracePt t="37765" x="2000250" y="4019550"/>
          <p14:tracePt t="37781" x="2070100" y="4159250"/>
          <p14:tracePt t="37798" x="2133600" y="4260850"/>
          <p14:tracePt t="37815" x="2197100" y="4425950"/>
          <p14:tracePt t="37831" x="2228850" y="4508500"/>
          <p14:tracePt t="37848" x="2254250" y="4578350"/>
          <p14:tracePt t="37864" x="2286000" y="4641850"/>
          <p14:tracePt t="37881" x="2298700" y="4667250"/>
          <p14:tracePt t="37898" x="2298700" y="4673600"/>
          <p14:tracePt t="37915" x="2298700" y="4699000"/>
          <p14:tracePt t="37931" x="2298700" y="4711700"/>
          <p14:tracePt t="38304" x="2298700" y="4737100"/>
          <p14:tracePt t="38311" x="2286000" y="4762500"/>
          <p14:tracePt t="38319" x="2279650" y="4787900"/>
          <p14:tracePt t="38334" x="2279650" y="4806950"/>
          <p14:tracePt t="38351" x="2279650" y="4832350"/>
          <p14:tracePt t="38368" x="2279650" y="4857750"/>
          <p14:tracePt t="38384" x="2279650" y="4870450"/>
          <p14:tracePt t="38401" x="2279650" y="4876800"/>
          <p14:tracePt t="38434" x="2279650" y="4883150"/>
          <p14:tracePt t="38460" x="2279650" y="4889500"/>
          <p14:tracePt t="38475" x="2279650" y="4895850"/>
          <p14:tracePt t="38484" x="2286000" y="4908550"/>
          <p14:tracePt t="38501" x="2298700" y="4908550"/>
          <p14:tracePt t="38518" x="2311400" y="4914900"/>
          <p14:tracePt t="38534" x="2330450" y="4921250"/>
          <p14:tracePt t="38552" x="2355850" y="4921250"/>
          <p14:tracePt t="38568" x="2362200" y="4927600"/>
          <p14:tracePt t="38584" x="2374900" y="4927600"/>
          <p14:tracePt t="38618" x="2381250" y="4927600"/>
          <p14:tracePt t="38865" x="2381250" y="4933950"/>
          <p14:tracePt t="38907" x="2387600" y="4933950"/>
          <p14:tracePt t="38914" x="2387600" y="4940300"/>
          <p14:tracePt t="38924" x="2393950" y="4953000"/>
          <p14:tracePt t="38942" x="2406650" y="4965700"/>
          <p14:tracePt t="38958" x="2419350" y="4972050"/>
          <p14:tracePt t="38974" x="2438400" y="4978400"/>
          <p14:tracePt t="38992" x="2451100" y="4984750"/>
          <p14:tracePt t="39008" x="2463800" y="4997450"/>
          <p14:tracePt t="39025" x="2476500" y="5010150"/>
          <p14:tracePt t="39041" x="2495550" y="5010150"/>
          <p14:tracePt t="39058" x="2508250" y="5016500"/>
          <p14:tracePt t="39075" x="2520950" y="5016500"/>
          <p14:tracePt t="39091" x="2559050" y="5022850"/>
          <p14:tracePt t="39108" x="2578100" y="5022850"/>
          <p14:tracePt t="39125" x="2628900" y="5029200"/>
          <p14:tracePt t="39141" x="2698750" y="5035550"/>
          <p14:tracePt t="39158" x="2730500" y="5048250"/>
          <p14:tracePt t="39175" x="2774950" y="5048250"/>
          <p14:tracePt t="39191" x="2819400" y="5048250"/>
          <p14:tracePt t="39208" x="2844800" y="5054600"/>
          <p14:tracePt t="39225" x="2870200" y="5060950"/>
          <p14:tracePt t="39241" x="2914650" y="5060950"/>
          <p14:tracePt t="39258" x="2946400" y="5060950"/>
          <p14:tracePt t="39275" x="2971800" y="5073650"/>
          <p14:tracePt t="39291" x="2984500" y="5073650"/>
          <p14:tracePt t="39308" x="2990850" y="5073650"/>
          <p14:tracePt t="39325" x="3009900" y="5073650"/>
          <p14:tracePt t="40488" x="2978150" y="5080000"/>
          <p14:tracePt t="40496" x="2933700" y="5086350"/>
          <p14:tracePt t="40503" x="2908300" y="5092700"/>
          <p14:tracePt t="40516" x="2876550" y="5092700"/>
          <p14:tracePt t="40533" x="2825750" y="5092700"/>
          <p14:tracePt t="40549" x="2794000" y="5092700"/>
          <p14:tracePt t="40566" x="2755900" y="5092700"/>
          <p14:tracePt t="40583" x="2736850" y="5092700"/>
          <p14:tracePt t="40599" x="2717800" y="5092700"/>
          <p14:tracePt t="40616" x="2705100" y="5092700"/>
          <p14:tracePt t="40633" x="2692400" y="5092700"/>
          <p14:tracePt t="40649" x="2673350" y="5092700"/>
          <p14:tracePt t="40666" x="2660650" y="5092700"/>
          <p14:tracePt t="40699" x="2654300" y="5092700"/>
          <p14:tracePt t="40907" x="2673350" y="5092700"/>
          <p14:tracePt t="40915" x="2692400" y="5092700"/>
          <p14:tracePt t="40921" x="2711450" y="5092700"/>
          <p14:tracePt t="40936" x="2768600" y="5092700"/>
          <p14:tracePt t="40951" x="2832100" y="5086350"/>
          <p14:tracePt t="40968" x="2901950" y="5073650"/>
          <p14:tracePt t="40985" x="2984500" y="5067300"/>
          <p14:tracePt t="41001" x="3028950" y="5060950"/>
          <p14:tracePt t="41018" x="3054350" y="5060950"/>
          <p14:tracePt t="41034" x="3060700" y="5060950"/>
          <p14:tracePt t="41326" x="3124200" y="5060950"/>
          <p14:tracePt t="41333" x="3213100" y="5048250"/>
          <p14:tracePt t="41339" x="3302000" y="5041900"/>
          <p14:tracePt t="41346" x="3403600" y="5029200"/>
          <p14:tracePt t="41362" x="3581400" y="5016500"/>
          <p14:tracePt t="41379" x="3702050" y="5016500"/>
          <p14:tracePt t="41396" x="3879850" y="5010150"/>
          <p14:tracePt t="41412" x="3987800" y="5003800"/>
          <p14:tracePt t="41429" x="4051300" y="5003800"/>
          <p14:tracePt t="41446" x="4121150" y="5003800"/>
          <p14:tracePt t="41462" x="4152900" y="5003800"/>
          <p14:tracePt t="41479" x="4178300" y="5003800"/>
          <p14:tracePt t="41495" x="4210050" y="5003800"/>
          <p14:tracePt t="41512" x="4229100" y="5003800"/>
          <p14:tracePt t="41529" x="4241800" y="5003800"/>
          <p14:tracePt t="41546" x="4267200" y="5003800"/>
          <p14:tracePt t="41562" x="4273550" y="5003800"/>
          <p14:tracePt t="41579" x="4286250" y="5003800"/>
          <p14:tracePt t="41596" x="4305300" y="5003800"/>
          <p14:tracePt t="41612" x="4318000" y="5003800"/>
          <p14:tracePt t="41630" x="4337050" y="5003800"/>
          <p14:tracePt t="41646" x="4349750" y="5003800"/>
          <p14:tracePt t="41663" x="4356100" y="5003800"/>
          <p14:tracePt t="41680" x="4387850" y="5003800"/>
          <p14:tracePt t="41696" x="4406900" y="5003800"/>
          <p14:tracePt t="41713" x="4419600" y="5003800"/>
          <p14:tracePt t="41729" x="4464050" y="5003800"/>
          <p14:tracePt t="41746" x="4495800" y="5003800"/>
          <p14:tracePt t="41762" x="4540250" y="5003800"/>
          <p14:tracePt t="41779" x="4610100" y="5003800"/>
          <p14:tracePt t="41796" x="4641850" y="5003800"/>
          <p14:tracePt t="41813" x="4667250" y="5003800"/>
          <p14:tracePt t="41815" x="4673600" y="5003800"/>
          <p14:tracePt t="41829" x="4711700" y="5003800"/>
          <p14:tracePt t="41846" x="4724400" y="5003800"/>
          <p14:tracePt t="41863" x="4743450" y="5003800"/>
          <p14:tracePt t="41880" x="4768850" y="5003800"/>
          <p14:tracePt t="41896" x="4775200" y="5003800"/>
          <p14:tracePt t="41913" x="4781550" y="5003800"/>
          <p14:tracePt t="41985" x="4787900" y="5003800"/>
          <p14:tracePt t="41992" x="4794250" y="5003800"/>
          <p14:tracePt t="41999" x="4800600" y="5003800"/>
          <p14:tracePt t="42013" x="4813300" y="5003800"/>
          <p14:tracePt t="42030" x="4826000" y="5003800"/>
          <p14:tracePt t="42046" x="4838700" y="5003800"/>
          <p14:tracePt t="42063" x="4870450" y="5003800"/>
          <p14:tracePt t="42080" x="4889500" y="5003800"/>
          <p14:tracePt t="42096" x="4908550" y="5003800"/>
          <p14:tracePt t="42113" x="4933950" y="5003800"/>
          <p14:tracePt t="42130" x="4946650" y="5003800"/>
          <p14:tracePt t="42146" x="4959350" y="5003800"/>
          <p14:tracePt t="42163" x="4978400" y="5003800"/>
          <p14:tracePt t="42180" x="4991100" y="5003800"/>
          <p14:tracePt t="42197" x="4997450" y="5003800"/>
          <p14:tracePt t="42213" x="5003800" y="5003800"/>
          <p14:tracePt t="42230" x="5010150" y="5003800"/>
          <p14:tracePt t="42263" x="5022850" y="5003800"/>
          <p14:tracePt t="42280" x="5041900" y="5003800"/>
          <p14:tracePt t="42297" x="5054600" y="5003800"/>
          <p14:tracePt t="42313" x="5067300" y="5003800"/>
          <p14:tracePt t="42330" x="5080000" y="5003800"/>
          <p14:tracePt t="42347" x="5118100" y="5003800"/>
          <p14:tracePt t="42363" x="5143500" y="5003800"/>
          <p14:tracePt t="42380" x="5162550" y="5003800"/>
          <p14:tracePt t="42397" x="5181600" y="5003800"/>
          <p14:tracePt t="42414" x="5187950" y="5003800"/>
          <p14:tracePt t="42986" x="5226050" y="4997450"/>
          <p14:tracePt t="42992" x="5264150" y="4997450"/>
          <p14:tracePt t="43001" x="5289550" y="4997450"/>
          <p14:tracePt t="43017" x="5391150" y="4984750"/>
          <p14:tracePt t="43034" x="5626100" y="4978400"/>
          <p14:tracePt t="43051" x="5664200" y="4978400"/>
          <p14:tracePt t="43067" x="5803900" y="4978400"/>
          <p14:tracePt t="43084" x="5937250" y="4978400"/>
          <p14:tracePt t="43101" x="6007100" y="4978400"/>
          <p14:tracePt t="43118" x="6064250" y="4984750"/>
          <p14:tracePt t="43134" x="6134100" y="4997450"/>
          <p14:tracePt t="43151" x="6172200" y="5010150"/>
          <p14:tracePt t="43168" x="6210300" y="5016500"/>
          <p14:tracePt t="43184" x="6280150" y="5029200"/>
          <p14:tracePt t="43201" x="6318250" y="5029200"/>
          <p14:tracePt t="43218" x="6356350" y="5029200"/>
          <p14:tracePt t="43234" x="6400800" y="5029200"/>
          <p14:tracePt t="43251" x="6419850" y="5029200"/>
          <p14:tracePt t="43269" x="6470650" y="5029200"/>
          <p14:tracePt t="43284" x="6489700" y="5029200"/>
          <p14:tracePt t="43301" x="6521450" y="5029200"/>
          <p14:tracePt t="43319" x="6559550" y="5029200"/>
          <p14:tracePt t="43335" x="6591300" y="5029200"/>
          <p14:tracePt t="43351" x="6629400" y="5029200"/>
          <p14:tracePt t="43368" x="6686550" y="5010150"/>
          <p14:tracePt t="43385" x="6724650" y="5003800"/>
          <p14:tracePt t="43401" x="6750050" y="4997450"/>
          <p14:tracePt t="43418" x="6794500" y="4978400"/>
          <p14:tracePt t="43435" x="6819900" y="4965700"/>
          <p14:tracePt t="43451" x="6870700" y="4959350"/>
          <p14:tracePt t="43468" x="6940550" y="4953000"/>
          <p14:tracePt t="43485" x="6978650" y="4953000"/>
          <p14:tracePt t="43503" x="7016750" y="4953000"/>
          <p14:tracePt t="43518" x="7042150" y="4953000"/>
          <p14:tracePt t="43535" x="7054850" y="4953000"/>
          <p14:tracePt t="43553" x="7073900" y="4953000"/>
          <p14:tracePt t="43568" x="7092950" y="4953000"/>
          <p14:tracePt t="43585" x="7112000" y="4953000"/>
          <p14:tracePt t="43602" x="7137400" y="4953000"/>
          <p14:tracePt t="43618" x="7169150" y="4953000"/>
          <p14:tracePt t="43635" x="7188200" y="4953000"/>
          <p14:tracePt t="43651" x="7207250" y="4946650"/>
          <p14:tracePt t="43668" x="7239000" y="4933950"/>
          <p14:tracePt t="43685" x="7258050" y="4933950"/>
          <p14:tracePt t="43702" x="7270750" y="4933950"/>
          <p14:tracePt t="43718" x="7289800" y="4933950"/>
          <p14:tracePt t="43735" x="7302500" y="4933950"/>
          <p14:tracePt t="43752" x="7315200" y="4933950"/>
          <p14:tracePt t="43768" x="7327900" y="4933950"/>
          <p14:tracePt t="43786" x="7353300" y="4933950"/>
          <p14:tracePt t="43818" x="7359650" y="4933950"/>
          <p14:tracePt t="43835" x="7378700" y="4927600"/>
          <p14:tracePt t="43852" x="7397750" y="4921250"/>
          <p14:tracePt t="43868" x="7404100" y="4914900"/>
          <p14:tracePt t="43885" x="7429500" y="4902200"/>
          <p14:tracePt t="43902" x="7454900" y="4902200"/>
          <p14:tracePt t="43919" x="7461250" y="4895850"/>
          <p14:tracePt t="43935" x="7480300" y="4895850"/>
          <p14:tracePt t="43952" x="7493000" y="4895850"/>
          <p14:tracePt t="43969" x="7505700" y="4895850"/>
          <p14:tracePt t="43985" x="7512050" y="4895850"/>
          <p14:tracePt t="44019" x="7518400" y="4889500"/>
          <p14:tracePt t="44035" x="7524750" y="4889500"/>
          <p14:tracePt t="44052" x="7531100" y="4876800"/>
          <p14:tracePt t="44069" x="7537450" y="4876800"/>
          <p14:tracePt t="44085" x="7543800" y="4876800"/>
          <p14:tracePt t="44102" x="7550150" y="4876800"/>
          <p14:tracePt t="44119" x="7575550" y="4870450"/>
          <p14:tracePt t="44136" x="7594600" y="4870450"/>
          <p14:tracePt t="44152" x="7620000" y="4870450"/>
          <p14:tracePt t="44169" x="7658100" y="4864100"/>
          <p14:tracePt t="44186" x="7670800" y="4864100"/>
          <p14:tracePt t="44202" x="7689850" y="4864100"/>
          <p14:tracePt t="44595" x="7727950" y="4864100"/>
          <p14:tracePt t="44602" x="7797800" y="4876800"/>
          <p14:tracePt t="44611" x="7835900" y="4883150"/>
          <p14:tracePt t="44625" x="7956550" y="4889500"/>
          <p14:tracePt t="44642" x="8032750" y="4902200"/>
          <p14:tracePt t="44658" x="8102600" y="4914900"/>
          <p14:tracePt t="44675" x="8121650" y="4921250"/>
          <p14:tracePt t="44692" x="8134350" y="4921250"/>
          <p14:tracePt t="44709" x="8147050" y="4921250"/>
          <p14:tracePt t="44725" x="8159750" y="4933950"/>
          <p14:tracePt t="52242" x="8134350" y="4921250"/>
          <p14:tracePt t="52250" x="8077200" y="4895850"/>
          <p14:tracePt t="52257" x="8020050" y="4870450"/>
          <p14:tracePt t="52263" x="7937500" y="4826000"/>
          <p14:tracePt t="52280" x="7740650" y="4730750"/>
          <p14:tracePt t="52297" x="7518400" y="4648200"/>
          <p14:tracePt t="52314" x="7150100" y="4483100"/>
          <p14:tracePt t="52330" x="6940550" y="4387850"/>
          <p14:tracePt t="52347" x="6743700" y="4318000"/>
          <p14:tracePt t="52364" x="6489700" y="4248150"/>
          <p14:tracePt t="52381" x="6343650" y="4197350"/>
          <p14:tracePt t="52398" x="6172200" y="4171950"/>
          <p14:tracePt t="52414" x="6076950" y="4152900"/>
          <p14:tracePt t="52431" x="5956300" y="4127500"/>
          <p14:tracePt t="52448" x="5797550" y="4089400"/>
          <p14:tracePt t="52464" x="5721350" y="4076700"/>
          <p14:tracePt t="52481" x="5651500" y="4057650"/>
          <p14:tracePt t="52498" x="5581650" y="4032250"/>
          <p14:tracePt t="52514" x="5530850" y="4013200"/>
          <p14:tracePt t="52531" x="5505450" y="4000500"/>
          <p14:tracePt t="52547" x="5461000" y="4000500"/>
          <p14:tracePt t="52564" x="5435600" y="4000500"/>
          <p14:tracePt t="52581" x="5410200" y="4000500"/>
          <p14:tracePt t="52597" x="5384800" y="4000500"/>
          <p14:tracePt t="52614" x="5372100" y="4013200"/>
          <p14:tracePt t="52631" x="5359400" y="4032250"/>
          <p14:tracePt t="52648" x="5340350" y="4038600"/>
          <p14:tracePt t="52664" x="5327650" y="4051300"/>
          <p14:tracePt t="52682" x="5308600" y="4070350"/>
          <p14:tracePt t="52698" x="5308600" y="4083050"/>
          <p14:tracePt t="52715" x="5308600" y="4095750"/>
          <p14:tracePt t="52731" x="5308600" y="4114800"/>
          <p14:tracePt t="52748" x="5314950" y="4121150"/>
          <p14:tracePt t="52764" x="5340350" y="4140200"/>
          <p14:tracePt t="52781" x="5403850" y="4165600"/>
          <p14:tracePt t="52798" x="5435600" y="4178300"/>
          <p14:tracePt t="52814" x="5467350" y="4191000"/>
          <p14:tracePt t="52831" x="5505450" y="4216400"/>
          <p14:tracePt t="52848" x="5511800" y="4229100"/>
          <p14:tracePt t="52865" x="5524500" y="4235450"/>
          <p14:tracePt t="52868" x="5530850" y="4235450"/>
          <p14:tracePt t="52881" x="5537200" y="4241800"/>
          <p14:tracePt t="53129" x="5511800" y="4248150"/>
          <p14:tracePt t="53136" x="5480050" y="4267200"/>
          <p14:tracePt t="53143" x="5410200" y="4273550"/>
          <p14:tracePt t="53157" x="5283200" y="4292600"/>
          <p14:tracePt t="53172" x="5168900" y="4318000"/>
          <p14:tracePt t="53189" x="5035550" y="4368800"/>
          <p14:tracePt t="53206" x="4787900" y="4419600"/>
          <p14:tracePt t="53222" x="4724400" y="4438650"/>
          <p14:tracePt t="53239" x="4546600" y="4470400"/>
          <p14:tracePt t="53256" x="4362450" y="4502150"/>
          <p14:tracePt t="53272" x="4279900" y="4508500"/>
          <p14:tracePt t="53289" x="4216400" y="4508500"/>
          <p14:tracePt t="53306" x="4146550" y="4521200"/>
          <p14:tracePt t="53323" x="4102100" y="4521200"/>
          <p14:tracePt t="53339" x="4057650" y="4521200"/>
          <p14:tracePt t="53356" x="3994150" y="4521200"/>
          <p14:tracePt t="53373" x="3962400" y="4521200"/>
          <p14:tracePt t="53389" x="3930650" y="4521200"/>
          <p14:tracePt t="53406" x="3892550" y="4521200"/>
          <p14:tracePt t="53423" x="3854450" y="4521200"/>
          <p14:tracePt t="53441" x="3778250" y="4521200"/>
          <p14:tracePt t="53456" x="3708400" y="4527550"/>
          <p14:tracePt t="53473" x="3638550" y="4527550"/>
          <p14:tracePt t="53490" x="3543300" y="4527550"/>
          <p14:tracePt t="53506" x="3467100" y="4527550"/>
          <p14:tracePt t="53523" x="3371850" y="4521200"/>
          <p14:tracePt t="53540" x="3251200" y="4495800"/>
          <p14:tracePt t="53556" x="3181350" y="4476750"/>
          <p14:tracePt t="53573" x="3117850" y="4457700"/>
          <p14:tracePt t="53590" x="2984500" y="4432300"/>
          <p14:tracePt t="53606" x="2914650" y="4425950"/>
          <p14:tracePt t="53623" x="2870200" y="4419600"/>
          <p14:tracePt t="53640" x="2825750" y="4419600"/>
          <p14:tracePt t="53656" x="2794000" y="4419600"/>
          <p14:tracePt t="53673" x="2781300" y="4419600"/>
          <p14:tracePt t="53690" x="2768600" y="4419600"/>
          <p14:tracePt t="53706" x="2755900" y="4419600"/>
          <p14:tracePt t="53723" x="2736850" y="4419600"/>
          <p14:tracePt t="54194" x="2749550" y="4413250"/>
          <p14:tracePt t="54200" x="2774950" y="4413250"/>
          <p14:tracePt t="54208" x="2787650" y="4413250"/>
          <p14:tracePt t="54222" x="2794000" y="4413250"/>
          <p14:tracePt t="54238" x="2813050" y="4413250"/>
          <p14:tracePt t="54254" x="2825750" y="4406900"/>
          <p14:tracePt t="54271" x="2844800" y="4406900"/>
          <p14:tracePt t="54288" x="2857500" y="4406900"/>
          <p14:tracePt t="54305" x="2870200" y="4406900"/>
          <p14:tracePt t="54321" x="2889250" y="4406900"/>
          <p14:tracePt t="54338" x="2908300" y="4394200"/>
          <p14:tracePt t="54356" x="2952750" y="4394200"/>
          <p14:tracePt t="54371" x="2978150" y="4394200"/>
          <p14:tracePt t="54388" x="3016250" y="4394200"/>
          <p14:tracePt t="54405" x="3054350" y="4394200"/>
          <p14:tracePt t="54421" x="3086100" y="4394200"/>
          <p14:tracePt t="54438" x="3111500" y="4394200"/>
          <p14:tracePt t="54454" x="3155950" y="4394200"/>
          <p14:tracePt t="54471" x="3175000" y="4394200"/>
          <p14:tracePt t="54488" x="3187700" y="4394200"/>
          <p14:tracePt t="54505" x="3206750" y="4394200"/>
          <p14:tracePt t="54521" x="3219450" y="4394200"/>
          <p14:tracePt t="54538" x="3232150" y="4400550"/>
          <p14:tracePt t="54555" x="3276600" y="4406900"/>
          <p14:tracePt t="54571" x="3302000" y="4413250"/>
          <p14:tracePt t="54588" x="3321050" y="4419600"/>
          <p14:tracePt t="54605" x="3340100" y="4419600"/>
          <p14:tracePt t="54621" x="3359150" y="4425950"/>
          <p14:tracePt t="54639" x="3384550" y="4438650"/>
          <p14:tracePt t="54655" x="3403600" y="4438650"/>
          <p14:tracePt t="54672" x="3429000" y="4445000"/>
          <p14:tracePt t="54689" x="3473450" y="4464050"/>
          <p14:tracePt t="54705" x="3511550" y="4470400"/>
          <p14:tracePt t="54722" x="3524250" y="4470400"/>
          <p14:tracePt t="54739" x="3543300" y="4470400"/>
          <p14:tracePt t="54755" x="3556000" y="4470400"/>
          <p14:tracePt t="54771" x="3575050" y="4476750"/>
          <p14:tracePt t="54788" x="3600450" y="4476750"/>
          <p14:tracePt t="54805" x="3613150" y="4483100"/>
          <p14:tracePt t="54822" x="3625850" y="4483100"/>
          <p14:tracePt t="54838" x="3638550" y="4483100"/>
          <p14:tracePt t="56931" x="3689350" y="4483100"/>
          <p14:tracePt t="56938" x="3765550" y="4476750"/>
          <p14:tracePt t="56946" x="3835400" y="4464050"/>
          <p14:tracePt t="56963" x="3949700" y="4445000"/>
          <p14:tracePt t="56980" x="4133850" y="4425950"/>
          <p14:tracePt t="56996" x="4273550" y="4425950"/>
          <p14:tracePt t="57013" x="4381500" y="4425950"/>
          <p14:tracePt t="57030" x="4476750" y="4425950"/>
          <p14:tracePt t="57047" x="4552950" y="4425950"/>
          <p14:tracePt t="57064" x="4616450" y="4425950"/>
          <p14:tracePt t="57080" x="4711700" y="4425950"/>
          <p14:tracePt t="57097" x="4762500" y="4425950"/>
          <p14:tracePt t="57113" x="4794250" y="4425950"/>
          <p14:tracePt t="57130" x="4838700" y="4425950"/>
          <p14:tracePt t="57147" x="4864100" y="4425950"/>
          <p14:tracePt t="57164" x="4889500" y="4425950"/>
          <p14:tracePt t="57180" x="4908550" y="4425950"/>
          <p14:tracePt t="57197" x="4933950" y="4425950"/>
          <p14:tracePt t="57213" x="4946650" y="4425950"/>
          <p14:tracePt t="57230" x="4953000" y="4425950"/>
          <p14:tracePt t="57264" x="4959350" y="4425950"/>
          <p14:tracePt t="57314" x="4965700" y="4425950"/>
          <p14:tracePt t="57335" x="4972050" y="4425950"/>
          <p14:tracePt t="57341" x="4978400" y="4425950"/>
          <p14:tracePt t="57349" x="4991100" y="4425950"/>
          <p14:tracePt t="57364" x="5010150" y="4425950"/>
          <p14:tracePt t="57380" x="5035550" y="4425950"/>
          <p14:tracePt t="57397" x="5080000" y="4425950"/>
          <p14:tracePt t="57400" x="5099050" y="4425950"/>
          <p14:tracePt t="57413" x="5137150" y="4425950"/>
          <p14:tracePt t="57430" x="5187950" y="4425950"/>
          <p14:tracePt t="57447" x="5264150" y="4425950"/>
          <p14:tracePt t="57464" x="5314950" y="4425950"/>
          <p14:tracePt t="57480" x="5365750" y="4425950"/>
          <p14:tracePt t="57497" x="5410200" y="4425950"/>
          <p14:tracePt t="57514" x="5416550" y="4425950"/>
          <p14:tracePt t="57530" x="5429250" y="4425950"/>
          <p14:tracePt t="57547" x="5454650" y="4425950"/>
          <p14:tracePt t="58151" x="5511800" y="4419600"/>
          <p14:tracePt t="58158" x="5575300" y="4413250"/>
          <p14:tracePt t="58165" x="5645150" y="4400550"/>
          <p14:tracePt t="58182" x="5784850" y="4381500"/>
          <p14:tracePt t="58200" x="5994400" y="4362450"/>
          <p14:tracePt t="58216" x="6096000" y="4362450"/>
          <p14:tracePt t="58233" x="6210300" y="4362450"/>
          <p14:tracePt t="58249" x="6381750" y="4362450"/>
          <p14:tracePt t="58266" x="6457950" y="4362450"/>
          <p14:tracePt t="58283" x="6515100" y="4362450"/>
          <p14:tracePt t="58299" x="6584950" y="4362450"/>
          <p14:tracePt t="58316" x="6635750" y="4362450"/>
          <p14:tracePt t="58333" x="6680200" y="4362450"/>
          <p14:tracePt t="58350" x="6762750" y="4362450"/>
          <p14:tracePt t="58366" x="6807200" y="4362450"/>
          <p14:tracePt t="58383" x="6838950" y="4362450"/>
          <p14:tracePt t="58400" x="6889750" y="4362450"/>
          <p14:tracePt t="58416" x="6927850" y="4362450"/>
          <p14:tracePt t="58433" x="6985000" y="4362450"/>
          <p14:tracePt t="58449" x="7061200" y="4362450"/>
          <p14:tracePt t="58466" x="7112000" y="4362450"/>
          <p14:tracePt t="58483" x="7181850" y="4362450"/>
          <p14:tracePt t="58499" x="7226300" y="4362450"/>
          <p14:tracePt t="58516" x="7270750" y="4362450"/>
          <p14:tracePt t="58533" x="7372350" y="4362450"/>
          <p14:tracePt t="58550" x="7429500" y="4362450"/>
          <p14:tracePt t="58566" x="7486650" y="4362450"/>
          <p14:tracePt t="58583" x="7556500" y="4362450"/>
          <p14:tracePt t="58600" x="7607300" y="4362450"/>
          <p14:tracePt t="58616" x="7670800" y="4362450"/>
          <p14:tracePt t="58633" x="7753350" y="4368800"/>
          <p14:tracePt t="58650" x="7785100" y="4387850"/>
          <p14:tracePt t="58666" x="7816850" y="4400550"/>
          <p14:tracePt t="58683" x="7835900" y="4400550"/>
          <p14:tracePt t="58700" x="7848600" y="4400550"/>
          <p14:tracePt t="58717" x="7867650" y="4400550"/>
          <p14:tracePt t="58733" x="7874000" y="4400550"/>
          <p14:tracePt t="58750" x="7880350" y="4400550"/>
          <p14:tracePt t="58767" x="7893050" y="4400550"/>
          <p14:tracePt t="58783" x="7918450" y="4400550"/>
          <p14:tracePt t="58800" x="7943850" y="4400550"/>
          <p14:tracePt t="58816" x="7988300" y="4381500"/>
          <p14:tracePt t="58833" x="8013700" y="4375150"/>
          <p14:tracePt t="58850" x="8026400" y="4368800"/>
          <p14:tracePt t="58867" x="8045450" y="4368800"/>
          <p14:tracePt t="58883" x="8051800" y="4368800"/>
          <p14:tracePt t="58917" x="8064500" y="4368800"/>
          <p14:tracePt t="58933" x="8077200" y="4368800"/>
          <p14:tracePt t="58950" x="8083550" y="4368800"/>
          <p14:tracePt t="58967" x="8108950" y="4349750"/>
          <p14:tracePt t="58984" x="8121650" y="4349750"/>
          <p14:tracePt t="59001" x="8128000" y="43497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things to remember about air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562349" cy="4937760"/>
          </a:xfrm>
        </p:spPr>
        <p:txBody>
          <a:bodyPr/>
          <a:lstStyle/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Warm air rises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Warm air can hold more moisture than cold air</a:t>
            </a:r>
          </a:p>
        </p:txBody>
      </p:sp>
      <p:pic>
        <p:nvPicPr>
          <p:cNvPr id="77826" name="Picture 2" descr="Factors that affect clima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" t="19618" r="4910" b="6267"/>
          <a:stretch/>
        </p:blipFill>
        <p:spPr bwMode="auto">
          <a:xfrm>
            <a:off x="4208929" y="1981200"/>
            <a:ext cx="484094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77870" y="50292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https://image.slidesharecdn.com/factorsthataffectclimate-121115102459-phpapp01/95/factors-that-affect-climate-22-638.jpg?cb=1352975195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5273" y="10852150"/>
            <a:ext cx="1981200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29</a:t>
            </a:fld>
            <a:endParaRPr lang="en-US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4445F3F-AFBC-0942-9644-1C041F25ECFC}"/>
              </a:ext>
            </a:extLst>
          </p:cNvPr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Credit: C. Mulder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E8A1A7-F6A3-5C4B-827C-ECA2A80FC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73" y="4226306"/>
            <a:ext cx="2413000" cy="1611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6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61"/>
    </mc:Choice>
    <mc:Fallback xmlns="">
      <p:transition spd="slow" advTm="51261"/>
    </mc:Fallback>
  </mc:AlternateContent>
  <p:extLst>
    <p:ext uri="{3A86A75C-4F4B-4683-9AE1-C65F6400EC91}">
      <p14:laserTraceLst xmlns:p14="http://schemas.microsoft.com/office/powerpoint/2010/main">
        <p14:tracePtLst>
          <p14:tracePt t="15447" x="8083550" y="4349750"/>
          <p14:tracePt t="15454" x="8007350" y="4368800"/>
          <p14:tracePt t="15461" x="7924800" y="4387850"/>
          <p14:tracePt t="15472" x="7835900" y="4406900"/>
          <p14:tracePt t="15489" x="7575550" y="4502150"/>
          <p14:tracePt t="15505" x="7378700" y="4565650"/>
          <p14:tracePt t="15522" x="7194550" y="4603750"/>
          <p14:tracePt t="15539" x="6985000" y="4648200"/>
          <p14:tracePt t="15555" x="6870700" y="4686300"/>
          <p14:tracePt t="15572" x="6775450" y="4711700"/>
          <p14:tracePt t="15589" x="6648450" y="4775200"/>
          <p14:tracePt t="15606" x="6572250" y="4806950"/>
          <p14:tracePt t="15623" x="6489700" y="4870450"/>
          <p14:tracePt t="15639" x="6394450" y="4933950"/>
          <p14:tracePt t="15656" x="6343650" y="4965700"/>
          <p14:tracePt t="15673" x="6299200" y="5010150"/>
          <p14:tracePt t="15689" x="6267450" y="5022850"/>
          <p14:tracePt t="15706" x="6254750" y="5035550"/>
          <p14:tracePt t="15722" x="6210300" y="5060950"/>
          <p14:tracePt t="15739" x="6172200" y="5073650"/>
          <p14:tracePt t="15755" x="6115050" y="5086350"/>
          <p14:tracePt t="15772" x="6026150" y="5105400"/>
          <p14:tracePt t="15789" x="5956300" y="5111750"/>
          <p14:tracePt t="15806" x="5861050" y="5149850"/>
          <p14:tracePt t="15822" x="5683250" y="5207000"/>
          <p14:tracePt t="15839" x="5588000" y="5238750"/>
          <p14:tracePt t="15856" x="5467350" y="5257800"/>
          <p14:tracePt t="15872" x="5295900" y="5283200"/>
          <p14:tracePt t="15889" x="5200650" y="5283200"/>
          <p14:tracePt t="15906" x="5111750" y="5295900"/>
          <p14:tracePt t="15923" x="5003800" y="5295900"/>
          <p14:tracePt t="15939" x="4978400" y="5295900"/>
          <p14:tracePt t="15956" x="4953000" y="5295900"/>
          <p14:tracePt t="16426" x="4908550" y="5283200"/>
          <p14:tracePt t="16433" x="4870450" y="5264150"/>
          <p14:tracePt t="16443" x="4826000" y="5251450"/>
          <p14:tracePt t="16460" x="4667250" y="5187950"/>
          <p14:tracePt t="16477" x="4597400" y="5156200"/>
          <p14:tracePt t="16493" x="4540250" y="5111750"/>
          <p14:tracePt t="16510" x="4495800" y="5073650"/>
          <p14:tracePt t="16527" x="4476750" y="5054600"/>
          <p14:tracePt t="16543" x="4457700" y="5041900"/>
          <p14:tracePt t="16560" x="4451350" y="5029200"/>
          <p14:tracePt t="16577" x="4451350" y="5016500"/>
          <p14:tracePt t="16593" x="4451350" y="4997450"/>
          <p14:tracePt t="16695" x="4451350" y="4991100"/>
          <p14:tracePt t="16709" x="4445000" y="4984750"/>
          <p14:tracePt t="16716" x="4438650" y="4978400"/>
          <p14:tracePt t="16727" x="4432300" y="4965700"/>
          <p14:tracePt t="16744" x="4413250" y="4933950"/>
          <p14:tracePt t="16760" x="4394200" y="4914900"/>
          <p14:tracePt t="16777" x="4394200" y="4902200"/>
          <p14:tracePt t="16794" x="4394200" y="4889500"/>
          <p14:tracePt t="16811" x="4394200" y="4870450"/>
          <p14:tracePt t="16827" x="4394200" y="4864100"/>
          <p14:tracePt t="16844" x="4394200" y="4857750"/>
          <p14:tracePt t="17192" x="4406900" y="4775200"/>
          <p14:tracePt t="17198" x="4425950" y="4699000"/>
          <p14:tracePt t="17207" x="4438650" y="4610100"/>
          <p14:tracePt t="17223" x="4457700" y="4438650"/>
          <p14:tracePt t="17241" x="4483100" y="4254500"/>
          <p14:tracePt t="17257" x="4483100" y="4178300"/>
          <p14:tracePt t="17273" x="4483100" y="4121150"/>
          <p14:tracePt t="17290" x="4489450" y="4025900"/>
          <p14:tracePt t="17307" x="4502150" y="3956050"/>
          <p14:tracePt t="17323" x="4502150" y="3867150"/>
          <p14:tracePt t="17340" x="4502150" y="3771900"/>
          <p14:tracePt t="17357" x="4502150" y="3695700"/>
          <p14:tracePt t="17373" x="4502150" y="3625850"/>
          <p14:tracePt t="17390" x="4502150" y="3543300"/>
          <p14:tracePt t="17407" x="4502150" y="3479800"/>
          <p14:tracePt t="17424" x="4502150" y="3416300"/>
          <p14:tracePt t="17440" x="4502150" y="3282950"/>
          <p14:tracePt t="17457" x="4502150" y="3168650"/>
          <p14:tracePt t="17474" x="4527550" y="2971800"/>
          <p14:tracePt t="17490" x="4546600" y="2851150"/>
          <p14:tracePt t="17507" x="4572000" y="2768600"/>
          <p14:tracePt t="17524" x="4578350" y="2660650"/>
          <p14:tracePt t="17540" x="4578350" y="2603500"/>
          <p14:tracePt t="17557" x="4578350" y="2559050"/>
          <p14:tracePt t="17574" x="4578350" y="2527300"/>
          <p14:tracePt t="17590" x="4578350" y="2495550"/>
          <p14:tracePt t="17607" x="4578350" y="2470150"/>
          <p14:tracePt t="17624" x="4578350" y="2425700"/>
          <p14:tracePt t="17641" x="4578350" y="2381250"/>
          <p14:tracePt t="17657" x="4578350" y="2324100"/>
          <p14:tracePt t="17674" x="4578350" y="2241550"/>
          <p14:tracePt t="17691" x="4578350" y="2190750"/>
          <p14:tracePt t="17707" x="4565650" y="2165350"/>
          <p14:tracePt t="17724" x="4552950" y="2127250"/>
          <p14:tracePt t="17741" x="4546600" y="2114550"/>
          <p14:tracePt t="17758" x="4533900" y="2089150"/>
          <p14:tracePt t="17774" x="4521200" y="2082800"/>
          <p14:tracePt t="17791" x="4508500" y="2082800"/>
          <p14:tracePt t="17824" x="4502150" y="2082800"/>
          <p14:tracePt t="17841" x="4495800" y="2082800"/>
          <p14:tracePt t="17865" x="4489450" y="2082800"/>
          <p14:tracePt t="17874" x="4483100" y="2082800"/>
          <p14:tracePt t="17891" x="4476750" y="2082800"/>
          <p14:tracePt t="17908" x="4464050" y="2082800"/>
          <p14:tracePt t="17924" x="4445000" y="2101850"/>
          <p14:tracePt t="17941" x="4419600" y="2133600"/>
          <p14:tracePt t="17958" x="4368800" y="2197100"/>
          <p14:tracePt t="17974" x="4337050" y="2247900"/>
          <p14:tracePt t="17991" x="4318000" y="2292350"/>
          <p14:tracePt t="18008" x="4267200" y="2393950"/>
          <p14:tracePt t="18024" x="4235450" y="2495550"/>
          <p14:tracePt t="18042" x="4197350" y="2641600"/>
          <p14:tracePt t="18058" x="4184650" y="2736850"/>
          <p14:tracePt t="18075" x="4165600" y="2806700"/>
          <p14:tracePt t="18092" x="4146550" y="2889250"/>
          <p14:tracePt t="18108" x="4127500" y="2959100"/>
          <p14:tracePt t="18125" x="4114800" y="3041650"/>
          <p14:tracePt t="18141" x="4083050" y="3200400"/>
          <p14:tracePt t="18158" x="4076700" y="3295650"/>
          <p14:tracePt t="18175" x="4076700" y="3384550"/>
          <p14:tracePt t="18191" x="4057650" y="3530600"/>
          <p14:tracePt t="18208" x="4057650" y="3606800"/>
          <p14:tracePt t="18225" x="4057650" y="3676650"/>
          <p14:tracePt t="18241" x="4057650" y="3790950"/>
          <p14:tracePt t="18258" x="4057650" y="3886200"/>
          <p14:tracePt t="18277" x="4057650" y="3981450"/>
          <p14:tracePt t="18292" x="4057650" y="4044950"/>
          <p14:tracePt t="18308" x="4057650" y="4108450"/>
          <p14:tracePt t="18326" x="4076700" y="4197350"/>
          <p14:tracePt t="18342" x="4089400" y="4267200"/>
          <p14:tracePt t="18358" x="4108450" y="4337050"/>
          <p14:tracePt t="18376" x="4127500" y="4425950"/>
          <p14:tracePt t="18392" x="4152900" y="4476750"/>
          <p14:tracePt t="18409" x="4165600" y="4521200"/>
          <p14:tracePt t="18425" x="4184650" y="4591050"/>
          <p14:tracePt t="18442" x="4197350" y="4648200"/>
          <p14:tracePt t="18459" x="4222750" y="4699000"/>
          <p14:tracePt t="18475" x="4241800" y="4756150"/>
          <p14:tracePt t="18492" x="4254500" y="4775200"/>
          <p14:tracePt t="18510" x="4260850" y="4787900"/>
          <p14:tracePt t="18525" x="4260850" y="4800600"/>
          <p14:tracePt t="18542" x="4260850" y="4813300"/>
          <p14:tracePt t="19071" x="4279900" y="4775200"/>
          <p14:tracePt t="19078" x="4324350" y="4699000"/>
          <p14:tracePt t="19085" x="4375150" y="4616450"/>
          <p14:tracePt t="19096" x="4406900" y="4521200"/>
          <p14:tracePt t="19113" x="4502150" y="4279900"/>
          <p14:tracePt t="19129" x="4533900" y="4159250"/>
          <p14:tracePt t="19146" x="4552950" y="4070350"/>
          <p14:tracePt t="19163" x="4552950" y="3886200"/>
          <p14:tracePt t="19179" x="4552950" y="3733800"/>
          <p14:tracePt t="19196" x="4552950" y="3606800"/>
          <p14:tracePt t="19213" x="4552950" y="3429000"/>
          <p14:tracePt t="19229" x="4527550" y="3321050"/>
          <p14:tracePt t="19246" x="4514850" y="3225800"/>
          <p14:tracePt t="19263" x="4489450" y="3073400"/>
          <p14:tracePt t="19280" x="4470400" y="3022600"/>
          <p14:tracePt t="19298" x="4445000" y="2971800"/>
          <p14:tracePt t="19313" x="4438650" y="2946400"/>
          <p14:tracePt t="19330" x="4432300" y="2921000"/>
          <p14:tracePt t="19347" x="4432300" y="2844800"/>
          <p14:tracePt t="19363" x="4432300" y="2755900"/>
          <p14:tracePt t="19380" x="4432300" y="2647950"/>
          <p14:tracePt t="19397" x="4432300" y="2565400"/>
          <p14:tracePt t="19413" x="4432300" y="2520950"/>
          <p14:tracePt t="19430" x="4432300" y="2476500"/>
          <p14:tracePt t="19433" x="4432300" y="2457450"/>
          <p14:tracePt t="19447" x="4445000" y="2374900"/>
          <p14:tracePt t="19463" x="4464050" y="2254250"/>
          <p14:tracePt t="19480" x="4476750" y="2171700"/>
          <p14:tracePt t="19497" x="4483100" y="2089150"/>
          <p14:tracePt t="19513" x="4483100" y="2070100"/>
          <p14:tracePt t="19530" x="4483100" y="2057400"/>
          <p14:tracePt t="19547" x="4476750" y="2038350"/>
          <p14:tracePt t="19563" x="4470400" y="2038350"/>
          <p14:tracePt t="19581" x="4457700" y="2038350"/>
          <p14:tracePt t="19597" x="4445000" y="2038350"/>
          <p14:tracePt t="19632" x="4438650" y="2038350"/>
          <p14:tracePt t="19647" x="4432300" y="2038350"/>
          <p14:tracePt t="19664" x="4419600" y="2038350"/>
          <p14:tracePt t="19681" x="4413250" y="2038350"/>
          <p14:tracePt t="19697" x="4413250" y="2044700"/>
          <p14:tracePt t="19714" x="4406900" y="2057400"/>
          <p14:tracePt t="19730" x="4400550" y="2070100"/>
          <p14:tracePt t="19747" x="4375150" y="2108200"/>
          <p14:tracePt t="19764" x="4362450" y="2133600"/>
          <p14:tracePt t="19780" x="4343400" y="2178050"/>
          <p14:tracePt t="19797" x="4330700" y="2184400"/>
          <p14:tracePt t="19815" x="4324350" y="2197100"/>
          <p14:tracePt t="19830" x="4311650" y="2216150"/>
          <p14:tracePt t="19847" x="4311650" y="2228850"/>
          <p14:tracePt t="19865" x="4311650" y="2247900"/>
          <p14:tracePt t="19880" x="4311650" y="2260600"/>
          <p14:tracePt t="21355" x="4292600" y="2292350"/>
          <p14:tracePt t="21362" x="4260850" y="2336800"/>
          <p14:tracePt t="21372" x="4229100" y="2374900"/>
          <p14:tracePt t="21389" x="4178300" y="2451100"/>
          <p14:tracePt t="21406" x="4089400" y="2584450"/>
          <p14:tracePt t="21423" x="4013200" y="2686050"/>
          <p14:tracePt t="21440" x="3943350" y="2819400"/>
          <p14:tracePt t="21456" x="3905250" y="2895600"/>
          <p14:tracePt t="21473" x="3867150" y="2971800"/>
          <p14:tracePt t="21489" x="3829050" y="3041650"/>
          <p14:tracePt t="21506" x="3816350" y="3073400"/>
          <p14:tracePt t="21522" x="3803650" y="3086100"/>
          <p14:tracePt t="21539" x="3778250" y="3136900"/>
          <p14:tracePt t="21556" x="3765550" y="3155950"/>
          <p14:tracePt t="21573" x="3752850" y="3168650"/>
          <p14:tracePt t="21589" x="3733800" y="3187700"/>
          <p14:tracePt t="21606" x="3733800" y="3200400"/>
          <p14:tracePt t="21624" x="3733800" y="3213100"/>
          <p14:tracePt t="25930" x="3752850" y="3276600"/>
          <p14:tracePt t="25938" x="3797300" y="3384550"/>
          <p14:tracePt t="25945" x="3848100" y="3486150"/>
          <p14:tracePt t="25955" x="3905250" y="3594100"/>
          <p14:tracePt t="25972" x="4083050" y="3898900"/>
          <p14:tracePt t="25989" x="4184650" y="4076700"/>
          <p14:tracePt t="26006" x="4305300" y="4216400"/>
          <p14:tracePt t="26022" x="4508500" y="4406900"/>
          <p14:tracePt t="26039" x="4629150" y="4508500"/>
          <p14:tracePt t="26055" x="4730750" y="4584700"/>
          <p14:tracePt t="26072" x="4832350" y="4629150"/>
          <p14:tracePt t="26089" x="4870450" y="4648200"/>
          <p14:tracePt t="26106" x="4914900" y="4667250"/>
          <p14:tracePt t="26122" x="4933950" y="4667250"/>
          <p14:tracePt t="26139" x="4940300" y="4667250"/>
          <p14:tracePt t="26506" x="4940300" y="4673600"/>
          <p14:tracePt t="26512" x="4940300" y="4686300"/>
          <p14:tracePt t="26520" x="4940300" y="4699000"/>
          <p14:tracePt t="26535" x="4940300" y="4711700"/>
          <p14:tracePt t="26551" x="4959350" y="4743450"/>
          <p14:tracePt t="26568" x="5054600" y="4781550"/>
          <p14:tracePt t="26585" x="5149850" y="4806950"/>
          <p14:tracePt t="26602" x="5219700" y="4819650"/>
          <p14:tracePt t="26618" x="5314950" y="4819650"/>
          <p14:tracePt t="26635" x="5365750" y="4813300"/>
          <p14:tracePt t="26651" x="5410200" y="4813300"/>
          <p14:tracePt t="26668" x="5480050" y="4813300"/>
          <p14:tracePt t="26685" x="5524500" y="4819650"/>
          <p14:tracePt t="26702" x="5575300" y="4819650"/>
          <p14:tracePt t="26718" x="5664200" y="4838700"/>
          <p14:tracePt t="26735" x="5721350" y="4838700"/>
          <p14:tracePt t="26753" x="5810250" y="4851400"/>
          <p14:tracePt t="26768" x="5873750" y="4851400"/>
          <p14:tracePt t="26786" x="5943600" y="4870450"/>
          <p14:tracePt t="26802" x="6013450" y="4883150"/>
          <p14:tracePt t="26818" x="6083300" y="4883150"/>
          <p14:tracePt t="26835" x="6146800" y="4883150"/>
          <p14:tracePt t="26852" x="6248400" y="4895850"/>
          <p14:tracePt t="26869" x="6318250" y="4914900"/>
          <p14:tracePt t="26885" x="6388100" y="4927600"/>
          <p14:tracePt t="26902" x="6502400" y="4953000"/>
          <p14:tracePt t="26919" x="6565900" y="4978400"/>
          <p14:tracePt t="26935" x="6623050" y="4991100"/>
          <p14:tracePt t="26952" x="6680200" y="5016500"/>
          <p14:tracePt t="26969" x="6705600" y="5029200"/>
          <p14:tracePt t="26985" x="6711950" y="5029200"/>
          <p14:tracePt t="27002" x="6724650" y="5029200"/>
          <p14:tracePt t="27576" x="6762750" y="5022850"/>
          <p14:tracePt t="27583" x="6813550" y="5016500"/>
          <p14:tracePt t="27591" x="6864350" y="5010150"/>
          <p14:tracePt t="27608" x="6997700" y="5010150"/>
          <p14:tracePt t="27625" x="7175500" y="4997450"/>
          <p14:tracePt t="27642" x="7277100" y="4997450"/>
          <p14:tracePt t="27658" x="7397750" y="4997450"/>
          <p14:tracePt t="27675" x="7562850" y="4997450"/>
          <p14:tracePt t="27692" x="7645400" y="4997450"/>
          <p14:tracePt t="27708" x="7708900" y="4997450"/>
          <p14:tracePt t="27725" x="7797800" y="4997450"/>
          <p14:tracePt t="27742" x="7854950" y="4997450"/>
          <p14:tracePt t="27758" x="7912100" y="4997450"/>
          <p14:tracePt t="27775" x="7981950" y="4997450"/>
          <p14:tracePt t="27792" x="8007350" y="4997450"/>
          <p14:tracePt t="27809" x="8051800" y="4991100"/>
          <p14:tracePt t="27825" x="8077200" y="4984750"/>
          <p14:tracePt t="27842" x="8108950" y="4978400"/>
          <p14:tracePt t="27859" x="8140700" y="4978400"/>
          <p14:tracePt t="27875" x="8153400" y="4978400"/>
          <p14:tracePt t="27892" x="8166100" y="4978400"/>
          <p14:tracePt t="27909" x="8172450" y="4978400"/>
          <p14:tracePt t="27926" x="8178800" y="4978400"/>
          <p14:tracePt t="28136" x="8115300" y="4984750"/>
          <p14:tracePt t="28143" x="8001000" y="4991100"/>
          <p14:tracePt t="28150" x="7861300" y="5003800"/>
          <p14:tracePt t="28159" x="7747000" y="5016500"/>
          <p14:tracePt t="28176" x="7505700" y="5035550"/>
          <p14:tracePt t="28192" x="7213600" y="5035550"/>
          <p14:tracePt t="28209" x="7112000" y="5035550"/>
          <p14:tracePt t="28226" x="7029450" y="5035550"/>
          <p14:tracePt t="28242" x="6953250" y="5035550"/>
          <p14:tracePt t="28259" x="6908800" y="5048250"/>
          <p14:tracePt t="28276" x="6870700" y="5060950"/>
          <p14:tracePt t="28292" x="6832600" y="5080000"/>
          <p14:tracePt t="28309" x="6819900" y="5092700"/>
          <p14:tracePt t="28326" x="6813550" y="5092700"/>
          <p14:tracePt t="28923" x="6858000" y="5092700"/>
          <p14:tracePt t="28931" x="6934200" y="5080000"/>
          <p14:tracePt t="28938" x="7010400" y="5080000"/>
          <p14:tracePt t="28952" x="7156450" y="5073650"/>
          <p14:tracePt t="28968" x="7308850" y="5073650"/>
          <p14:tracePt t="28984" x="7461250" y="5073650"/>
          <p14:tracePt t="29001" x="7626350" y="5073650"/>
          <p14:tracePt t="29018" x="7766050" y="5073650"/>
          <p14:tracePt t="29035" x="7886700" y="5073650"/>
          <p14:tracePt t="29051" x="8039100" y="5073650"/>
          <p14:tracePt t="29068" x="8102600" y="5073650"/>
          <p14:tracePt t="29084" x="8172450" y="5073650"/>
          <p14:tracePt t="29101" x="8242300" y="5073650"/>
          <p14:tracePt t="29118" x="8274050" y="5067300"/>
          <p14:tracePt t="29135" x="8299450" y="5067300"/>
          <p14:tracePt t="29151" x="8305800" y="5067300"/>
          <p14:tracePt t="29484" x="8343900" y="5035550"/>
          <p14:tracePt t="29491" x="8401050" y="4997450"/>
          <p14:tracePt t="29505" x="8502650" y="4914900"/>
          <p14:tracePt t="29521" x="8616950" y="4845050"/>
          <p14:tracePt t="29537" x="8705850" y="4813300"/>
          <p14:tracePt t="29554" x="8788400" y="4775200"/>
          <p14:tracePt t="29571" x="8832850" y="4768850"/>
          <p14:tracePt t="29587" x="8839200" y="4768850"/>
          <p14:tracePt t="29604" x="8858250" y="4768850"/>
          <p14:tracePt t="30838" x="8858250" y="4730750"/>
          <p14:tracePt t="30845" x="8845550" y="4667250"/>
          <p14:tracePt t="30853" x="8839200" y="4616450"/>
          <p14:tracePt t="30874" x="8813800" y="4425950"/>
          <p14:tracePt t="30891" x="8794750" y="4298950"/>
          <p14:tracePt t="30907" x="8763000" y="4165600"/>
          <p14:tracePt t="30924" x="8743950" y="3911600"/>
          <p14:tracePt t="30941" x="8737600" y="3778250"/>
          <p14:tracePt t="30957" x="8724900" y="3676650"/>
          <p14:tracePt t="30974" x="8712200" y="3562350"/>
          <p14:tracePt t="30991" x="8686800" y="3511550"/>
          <p14:tracePt t="31008" x="8674100" y="3441700"/>
          <p14:tracePt t="31024" x="8667750" y="3390900"/>
          <p14:tracePt t="31041" x="8667750" y="3333750"/>
          <p14:tracePt t="31044" x="8667750" y="3302000"/>
          <p14:tracePt t="31058" x="8667750" y="3257550"/>
          <p14:tracePt t="31074" x="8667750" y="3213100"/>
          <p14:tracePt t="31091" x="8667750" y="3168650"/>
          <p14:tracePt t="31108" x="8667750" y="3086100"/>
          <p14:tracePt t="31124" x="8667750" y="3022600"/>
          <p14:tracePt t="31141" x="8667750" y="2965450"/>
          <p14:tracePt t="31158" x="8667750" y="2882900"/>
          <p14:tracePt t="31174" x="8667750" y="2800350"/>
          <p14:tracePt t="31192" x="8667750" y="2654300"/>
          <p14:tracePt t="31208" x="8686800" y="2463800"/>
          <p14:tracePt t="31225" x="8718550" y="2343150"/>
          <p14:tracePt t="31241" x="8724900" y="2273300"/>
          <p14:tracePt t="31258" x="8731250" y="2209800"/>
          <p14:tracePt t="31275" x="8737600" y="2178050"/>
          <p14:tracePt t="31291" x="8756650" y="2152650"/>
          <p14:tracePt t="31308" x="8775700" y="2139950"/>
          <p14:tracePt t="31325" x="8782050" y="2120900"/>
          <p14:tracePt t="31342" x="8801100" y="2108200"/>
          <p14:tracePt t="31358" x="8820150" y="2095500"/>
          <p14:tracePt t="31375" x="8839200" y="2082800"/>
          <p14:tracePt t="31392" x="8851900" y="2082800"/>
          <p14:tracePt t="31408" x="8864600" y="2070100"/>
          <p14:tracePt t="31425" x="8883650" y="2070100"/>
          <p14:tracePt t="31441" x="8896350" y="2070100"/>
          <p14:tracePt t="31458" x="8909050" y="2070100"/>
          <p14:tracePt t="31475" x="8921750" y="2063750"/>
          <p14:tracePt t="32059" x="8921750" y="2076450"/>
          <p14:tracePt t="32066" x="8921750" y="2082800"/>
          <p14:tracePt t="32072" x="8921750" y="2089150"/>
          <p14:tracePt t="32086" x="8921750" y="2095500"/>
          <p14:tracePt t="32098" x="8921750" y="2101850"/>
          <p14:tracePt t="32115" x="8921750" y="2127250"/>
          <p14:tracePt t="32132" x="8921750" y="2133600"/>
          <p14:tracePt t="32148" x="8921750" y="2146300"/>
          <p14:tracePt t="32165" x="8921750" y="2171700"/>
          <p14:tracePt t="32182" x="8921750" y="2178050"/>
          <p14:tracePt t="35066" x="8896350" y="2209800"/>
          <p14:tracePt t="35074" x="8839200" y="2273300"/>
          <p14:tracePt t="35080" x="8788400" y="2317750"/>
          <p14:tracePt t="35095" x="8667750" y="2470150"/>
          <p14:tracePt t="35112" x="8502650" y="2628900"/>
          <p14:tracePt t="35129" x="8210550" y="2863850"/>
          <p14:tracePt t="35145" x="7988300" y="3028950"/>
          <p14:tracePt t="35162" x="7804150" y="3155950"/>
          <p14:tracePt t="35179" x="7594600" y="3295650"/>
          <p14:tracePt t="35195" x="7429500" y="3365500"/>
          <p14:tracePt t="35212" x="7296150" y="3435350"/>
          <p14:tracePt t="35229" x="7124700" y="3549650"/>
          <p14:tracePt t="35245" x="6934200" y="3651250"/>
          <p14:tracePt t="35262" x="6769100" y="3740150"/>
          <p14:tracePt t="35279" x="6515100" y="3854450"/>
          <p14:tracePt t="35295" x="6381750" y="3905250"/>
          <p14:tracePt t="35312" x="6280150" y="3949700"/>
          <p14:tracePt t="35329" x="6115050" y="4013200"/>
          <p14:tracePt t="35346" x="5994400" y="4083050"/>
          <p14:tracePt t="35363" x="5822950" y="4165600"/>
          <p14:tracePt t="35379" x="5721350" y="4210050"/>
          <p14:tracePt t="35396" x="5600700" y="4279900"/>
          <p14:tracePt t="35413" x="5429250" y="4368800"/>
          <p14:tracePt t="35429" x="5340350" y="4432300"/>
          <p14:tracePt t="35446" x="5276850" y="4476750"/>
          <p14:tracePt t="35463" x="5213350" y="4508500"/>
          <p14:tracePt t="35479" x="5137150" y="4584700"/>
          <p14:tracePt t="35496" x="5124450" y="4603750"/>
          <p14:tracePt t="35861" x="5105400" y="4610100"/>
          <p14:tracePt t="35868" x="5086350" y="4616450"/>
          <p14:tracePt t="35874" x="5054600" y="4622800"/>
          <p14:tracePt t="35885" x="5035550" y="4629150"/>
          <p14:tracePt t="35902" x="4978400" y="4648200"/>
          <p14:tracePt t="35919" x="4953000" y="4654550"/>
          <p14:tracePt t="35935" x="4921250" y="4667250"/>
          <p14:tracePt t="35952" x="4895850" y="4667250"/>
          <p14:tracePt t="35969" x="4883150" y="4667250"/>
          <p14:tracePt t="35985" x="4876800" y="4667250"/>
          <p14:tracePt t="36002" x="4851400" y="4667250"/>
          <p14:tracePt t="36019" x="4838700" y="4667250"/>
          <p14:tracePt t="36035" x="4832350" y="4667250"/>
          <p14:tracePt t="36052" x="4819650" y="4667250"/>
          <p14:tracePt t="36109" x="4813300" y="4667250"/>
          <p14:tracePt t="36137" x="4800600" y="4667250"/>
          <p14:tracePt t="36151" x="4794250" y="4667250"/>
          <p14:tracePt t="36158" x="4787900" y="4667250"/>
          <p14:tracePt t="36169" x="4781550" y="4667250"/>
          <p14:tracePt t="36186" x="4762500" y="4667250"/>
          <p14:tracePt t="36203" x="4749800" y="4667250"/>
          <p14:tracePt t="36219" x="4743450" y="4667250"/>
          <p14:tracePt t="36236" x="4737100" y="4667250"/>
          <p14:tracePt t="37194" x="4749800" y="4667250"/>
          <p14:tracePt t="37201" x="4768850" y="4667250"/>
          <p14:tracePt t="37208" x="4800600" y="4667250"/>
          <p14:tracePt t="37218" x="4819650" y="4667250"/>
          <p14:tracePt t="37234" x="4876800" y="4667250"/>
          <p14:tracePt t="37251" x="4946650" y="4667250"/>
          <p14:tracePt t="37268" x="4978400" y="4667250"/>
          <p14:tracePt t="37285" x="5010150" y="4667250"/>
          <p14:tracePt t="37301" x="5035550" y="4667250"/>
          <p14:tracePt t="37318" x="5048250" y="4667250"/>
          <p14:tracePt t="37335" x="5086350" y="4667250"/>
          <p14:tracePt t="37351" x="5099050" y="4667250"/>
          <p14:tracePt t="37368" x="5118100" y="4667250"/>
          <p14:tracePt t="37385" x="5156200" y="4667250"/>
          <p14:tracePt t="37401" x="5168900" y="4667250"/>
          <p14:tracePt t="37418" x="5181600" y="4667250"/>
          <p14:tracePt t="37435" x="5200650" y="4667250"/>
          <p14:tracePt t="37451" x="5213350" y="4667250"/>
          <p14:tracePt t="37468" x="5226050" y="4667250"/>
          <p14:tracePt t="37485" x="5245100" y="4667250"/>
          <p14:tracePt t="37501" x="5257800" y="4667250"/>
          <p14:tracePt t="37535" x="5264150" y="4667250"/>
          <p14:tracePt t="37551" x="5270500" y="4667250"/>
          <p14:tracePt t="37569" x="5276850" y="4667250"/>
          <p14:tracePt t="37585" x="5289550" y="4667250"/>
          <p14:tracePt t="37602" x="5308600" y="4667250"/>
          <p14:tracePt t="37619" x="5321300" y="4660900"/>
          <p14:tracePt t="37635" x="5334000" y="4648200"/>
          <p14:tracePt t="37652" x="5346700" y="4635500"/>
          <p14:tracePt t="37668" x="5378450" y="4616450"/>
          <p14:tracePt t="37685" x="5384800" y="4616450"/>
          <p14:tracePt t="38328" x="5397500" y="4616450"/>
          <p14:tracePt t="38337" x="5410200" y="4616450"/>
          <p14:tracePt t="38343" x="5422900" y="4616450"/>
          <p14:tracePt t="38353" x="5429250" y="4622800"/>
          <p14:tracePt t="38370" x="5454650" y="4622800"/>
          <p14:tracePt t="38386" x="5467350" y="4622800"/>
          <p14:tracePt t="38403" x="5473700" y="4622800"/>
          <p14:tracePt t="38420" x="5480050" y="4622800"/>
          <p14:tracePt t="40279" x="5461000" y="4629150"/>
          <p14:tracePt t="40286" x="5429250" y="4635500"/>
          <p14:tracePt t="40293" x="5391150" y="4648200"/>
          <p14:tracePt t="40302" x="5359400" y="4648200"/>
          <p14:tracePt t="40318" x="5283200" y="4648200"/>
          <p14:tracePt t="40335" x="5175250" y="4648200"/>
          <p14:tracePt t="40352" x="5130800" y="4648200"/>
          <p14:tracePt t="40368" x="5086350" y="4648200"/>
          <p14:tracePt t="40385" x="5041900" y="4648200"/>
          <p14:tracePt t="40402" x="5016500" y="4648200"/>
          <p14:tracePt t="40418" x="5010150" y="4648200"/>
          <p14:tracePt t="40435" x="4984750" y="4648200"/>
          <p14:tracePt t="40452" x="4972050" y="4648200"/>
          <p14:tracePt t="40469" x="4965700" y="4648200"/>
          <p14:tracePt t="40485" x="4946650" y="4648200"/>
          <p14:tracePt t="40502" x="4927600" y="4648200"/>
          <p14:tracePt t="40519" x="4921250" y="4648200"/>
          <p14:tracePt t="40535" x="4914900" y="4648200"/>
          <p14:tracePt t="40563" x="4908550" y="4648200"/>
          <p14:tracePt t="40570" x="4902200" y="4648200"/>
          <p14:tracePt t="40585" x="4889500" y="4648200"/>
          <p14:tracePt t="40602" x="4876800" y="4648200"/>
          <p14:tracePt t="40619" x="4857750" y="4648200"/>
          <p14:tracePt t="40635" x="4851400" y="4648200"/>
          <p14:tracePt t="40652" x="4838700" y="4648200"/>
          <p14:tracePt t="40669" x="4813300" y="4648200"/>
          <p14:tracePt t="40685" x="4806950" y="46482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Weather vs. Climate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0" y="1219200"/>
            <a:ext cx="9144000" cy="2005516"/>
          </a:xfrm>
        </p:spPr>
        <p:txBody>
          <a:bodyPr>
            <a:normAutofit/>
          </a:bodyPr>
          <a:lstStyle/>
          <a:p>
            <a:r>
              <a:rPr lang="en-US" sz="2400" dirty="0"/>
              <a:t>Weather = environmental conditions in a given location over the short term, (minutes to weeks) including temperature, precipitation, sunshine, and wind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5943600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Land surface temperature, January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888468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Land surface temperature, July 2016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91" y="2750196"/>
            <a:ext cx="4201634" cy="2100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80" y="3886200"/>
            <a:ext cx="4011032" cy="20055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62200" y="647700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Source: NASA Earth Observations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D2B4A888-A1FC-294D-B336-8D8560C6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054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08"/>
    </mc:Choice>
    <mc:Fallback xmlns="">
      <p:transition spd="slow" advTm="54808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27" x="476250" y="5251450"/>
          <p14:tracePt t="30329" x="488950" y="5187950"/>
          <p14:tracePt t="30339" x="508000" y="5111750"/>
          <p14:tracePt t="30343" x="520700" y="5035550"/>
          <p14:tracePt t="30357" x="527050" y="4876800"/>
          <p14:tracePt t="30374" x="520700" y="4635500"/>
          <p14:tracePt t="30391" x="482600" y="4432300"/>
          <p14:tracePt t="30408" x="387350" y="4051300"/>
          <p14:tracePt t="30424" x="311150" y="3790950"/>
          <p14:tracePt t="30441" x="241300" y="3409950"/>
          <p14:tracePt t="30458" x="222250" y="3155950"/>
          <p14:tracePt t="30474" x="222250" y="2978150"/>
          <p14:tracePt t="30491" x="222250" y="2743200"/>
          <p14:tracePt t="30508" x="222250" y="2667000"/>
          <p14:tracePt t="30524" x="222250" y="2641600"/>
          <p14:tracePt t="30541" x="222250" y="2635250"/>
          <p14:tracePt t="30810" x="228600" y="2609850"/>
          <p14:tracePt t="30817" x="241300" y="2584450"/>
          <p14:tracePt t="30825" x="260350" y="2552700"/>
          <p14:tracePt t="30841" x="292100" y="2527300"/>
          <p14:tracePt t="30858" x="323850" y="2495550"/>
          <p14:tracePt t="30875" x="368300" y="2470150"/>
          <p14:tracePt t="30892" x="400050" y="2457450"/>
          <p14:tracePt t="30909" x="457200" y="2444750"/>
          <p14:tracePt t="30925" x="482600" y="2444750"/>
          <p14:tracePt t="30942" x="508000" y="2444750"/>
          <p14:tracePt t="30958" x="520700" y="2444750"/>
          <p14:tracePt t="30975" x="533400" y="2444750"/>
          <p14:tracePt t="31057" x="539750" y="2444750"/>
          <p14:tracePt t="31079" x="552450" y="2444750"/>
          <p14:tracePt t="31094" x="558800" y="2444750"/>
          <p14:tracePt t="31100" x="565150" y="2444750"/>
          <p14:tracePt t="31108" x="571500" y="2444750"/>
          <p14:tracePt t="31125" x="584200" y="2444750"/>
          <p14:tracePt t="31142" x="603250" y="2444750"/>
          <p14:tracePt t="31159" x="615950" y="2444750"/>
          <p14:tracePt t="31175" x="628650" y="2444750"/>
          <p14:tracePt t="31192" x="635000" y="2444750"/>
          <p14:tracePt t="31209" x="641350" y="2444750"/>
          <p14:tracePt t="31270" x="647700" y="2444750"/>
          <p14:tracePt t="31326" x="647700" y="2438400"/>
          <p14:tracePt t="31383" x="647700" y="2432050"/>
          <p14:tracePt t="31419" x="647700" y="2425700"/>
          <p14:tracePt t="31461" x="647700" y="2419350"/>
          <p14:tracePt t="31476" x="647700" y="2413000"/>
          <p14:tracePt t="31497" x="647700" y="2406650"/>
          <p14:tracePt t="31511" x="647700" y="2400300"/>
          <p14:tracePt t="31553" x="647700" y="2393950"/>
          <p14:tracePt t="31575" x="647700" y="2387600"/>
          <p14:tracePt t="34060" x="711200" y="2400300"/>
          <p14:tracePt t="34071" x="812800" y="2444750"/>
          <p14:tracePt t="34074" x="965200" y="2501900"/>
          <p14:tracePt t="34085" x="1085850" y="2533650"/>
          <p14:tracePt t="34102" x="1593850" y="2673350"/>
          <p14:tracePt t="34119" x="1987550" y="2794000"/>
          <p14:tracePt t="34135" x="2343150" y="2927350"/>
          <p14:tracePt t="34152" x="2762250" y="3098800"/>
          <p14:tracePt t="34168" x="2965450" y="3194050"/>
          <p14:tracePt t="34185" x="3086100" y="3270250"/>
          <p14:tracePt t="34202" x="3168650" y="3333750"/>
          <p14:tracePt t="34219" x="3187700" y="3346450"/>
          <p14:tracePt t="34236" x="3200400" y="3352800"/>
          <p14:tracePt t="34520" x="3289300" y="3352800"/>
          <p14:tracePt t="34527" x="3365500" y="3352800"/>
          <p14:tracePt t="34534" x="3454400" y="3359150"/>
          <p14:tracePt t="34541" x="3543300" y="3384550"/>
          <p14:tracePt t="34558" x="3657600" y="3416300"/>
          <p14:tracePt t="34575" x="3733800" y="3460750"/>
          <p14:tracePt t="34592" x="3797300" y="3492500"/>
          <p14:tracePt t="34608" x="3816350" y="3505200"/>
          <p14:tracePt t="34626" x="3841750" y="3524250"/>
          <p14:tracePt t="34642" x="3848100" y="3536950"/>
          <p14:tracePt t="34658" x="3860800" y="3549650"/>
          <p14:tracePt t="34675" x="3867150" y="3556000"/>
          <p14:tracePt t="34790" x="3873500" y="3556000"/>
          <p14:tracePt t="34803" x="3879850" y="3556000"/>
          <p14:tracePt t="34824" x="3892550" y="3556000"/>
          <p14:tracePt t="34841" x="3898900" y="3556000"/>
          <p14:tracePt t="34845" x="3905250" y="3556000"/>
          <p14:tracePt t="34859" x="3917950" y="3556000"/>
          <p14:tracePt t="34875" x="3930650" y="3568700"/>
          <p14:tracePt t="34892" x="3949700" y="3575050"/>
          <p14:tracePt t="34909" x="3968750" y="3575050"/>
          <p14:tracePt t="34925" x="3981450" y="3575050"/>
          <p14:tracePt t="34942" x="4000500" y="3581400"/>
          <p14:tracePt t="34959" x="4019550" y="3581400"/>
          <p14:tracePt t="34975" x="4044950" y="3581400"/>
          <p14:tracePt t="34994" x="4057650" y="3581400"/>
          <p14:tracePt t="35009" x="4070350" y="3581400"/>
          <p14:tracePt t="35025" x="4089400" y="3587750"/>
          <p14:tracePt t="35042" x="4095750" y="3594100"/>
          <p14:tracePt t="35114" x="4095750" y="3600450"/>
          <p14:tracePt t="35199" x="4102100" y="3600450"/>
          <p14:tracePt t="35334" x="4114800" y="3600450"/>
          <p14:tracePt t="35341" x="4114800" y="3606800"/>
          <p14:tracePt t="35391" x="4114800" y="3613150"/>
          <p14:tracePt t="48426" x="4235450" y="3619500"/>
          <p14:tracePt t="48434" x="4445000" y="3619500"/>
          <p14:tracePt t="48442" x="4673600" y="3619500"/>
          <p14:tracePt t="48460" x="5473700" y="3670300"/>
          <p14:tracePt t="48476" x="5911850" y="3721100"/>
          <p14:tracePt t="48492" x="6286500" y="3803650"/>
          <p14:tracePt t="48509" x="6692900" y="3911600"/>
          <p14:tracePt t="48526" x="6902450" y="3975100"/>
          <p14:tracePt t="48543" x="7048500" y="4013200"/>
          <p14:tracePt t="48559" x="7156450" y="4064000"/>
          <p14:tracePt t="48576" x="7181850" y="4076700"/>
          <p14:tracePt t="48593" x="7200900" y="4089400"/>
          <p14:tracePt t="48609" x="7207250" y="4095750"/>
          <p14:tracePt t="48673" x="7207250" y="4102100"/>
          <p14:tracePt t="48687" x="7207250" y="4108450"/>
          <p14:tracePt t="48694" x="7188200" y="4114800"/>
          <p14:tracePt t="48701" x="7162800" y="4127500"/>
          <p14:tracePt t="48709" x="7137400" y="4140200"/>
          <p14:tracePt t="48726" x="7042150" y="4152900"/>
          <p14:tracePt t="48743" x="6883400" y="4171950"/>
          <p14:tracePt t="48759" x="6731000" y="4171950"/>
          <p14:tracePt t="48776" x="6616700" y="4171950"/>
          <p14:tracePt t="48793" x="6470650" y="4171950"/>
          <p14:tracePt t="48809" x="6280150" y="4184650"/>
          <p14:tracePt t="48826" x="6153150" y="4191000"/>
          <p14:tracePt t="48843" x="5969000" y="4222750"/>
          <p14:tracePt t="48859" x="5848350" y="4222750"/>
          <p14:tracePt t="48876" x="5772150" y="4222750"/>
          <p14:tracePt t="48893" x="5664200" y="4222750"/>
          <p14:tracePt t="48910" x="5613400" y="4210050"/>
          <p14:tracePt t="48927" x="5505450" y="4197350"/>
          <p14:tracePt t="48943" x="5441950" y="4191000"/>
          <p14:tracePt t="48960" x="5384800" y="4191000"/>
          <p14:tracePt t="48977" x="5314950" y="4191000"/>
          <p14:tracePt t="48993" x="5264150" y="4178300"/>
          <p14:tracePt t="49010" x="5232400" y="4165600"/>
          <p14:tracePt t="49026" x="5207000" y="4165600"/>
          <p14:tracePt t="49043" x="5194300" y="4165600"/>
          <p14:tracePt t="49060" x="5187950" y="4165600"/>
          <p14:tracePt t="49388" x="5181600" y="4165600"/>
          <p14:tracePt t="49394" x="5168900" y="4165600"/>
          <p14:tracePt t="49402" x="5156200" y="4165600"/>
          <p14:tracePt t="49416" x="5143500" y="4165600"/>
          <p14:tracePt t="49433" x="5124450" y="4165600"/>
          <p14:tracePt t="49449" x="5118100" y="4165600"/>
          <p14:tracePt t="49466" x="5099050" y="4165600"/>
          <p14:tracePt t="49483" x="5092700" y="4165600"/>
          <p14:tracePt t="49499" x="5086350" y="4165600"/>
          <p14:tracePt t="49558" x="5080000" y="4165600"/>
          <p14:tracePt t="49564" x="5073650" y="4165600"/>
          <p14:tracePt t="49572" x="5067300" y="4165600"/>
          <p14:tracePt t="49607" x="5060950" y="4165600"/>
          <p14:tracePt t="49614" x="5054600" y="4165600"/>
          <p14:tracePt t="49621" x="5048250" y="4165600"/>
          <p14:tracePt t="49633" x="5041900" y="4165600"/>
          <p14:tracePt t="49649" x="5022850" y="4165600"/>
          <p14:tracePt t="49666" x="5010150" y="4165600"/>
          <p14:tracePt t="49683" x="5003800" y="4165600"/>
          <p14:tracePt t="49700" x="4984750" y="4165600"/>
          <p14:tracePt t="49716" x="4978400" y="4171950"/>
          <p14:tracePt t="49770" x="4978400" y="4178300"/>
          <p14:tracePt t="50549" x="5022850" y="4191000"/>
          <p14:tracePt t="50556" x="5118100" y="4222750"/>
          <p14:tracePt t="50562" x="5207000" y="4254500"/>
          <p14:tracePt t="50578" x="5391150" y="4324350"/>
          <p14:tracePt t="50595" x="5568950" y="4406900"/>
          <p14:tracePt t="50612" x="5835650" y="4552950"/>
          <p14:tracePt t="50629" x="6000750" y="4667250"/>
          <p14:tracePt t="50645" x="6153150" y="4768850"/>
          <p14:tracePt t="50662" x="6324600" y="4902200"/>
          <p14:tracePt t="50679" x="6419850" y="4978400"/>
          <p14:tracePt t="50695" x="6496050" y="5035550"/>
          <p14:tracePt t="50712" x="6610350" y="5124450"/>
          <p14:tracePt t="50729" x="6686550" y="5181600"/>
          <p14:tracePt t="50745" x="6762750" y="5238750"/>
          <p14:tracePt t="50762" x="6877050" y="5302250"/>
          <p14:tracePt t="50779" x="6965950" y="5359400"/>
          <p14:tracePt t="50796" x="7067550" y="5403850"/>
          <p14:tracePt t="50812" x="7143750" y="5448300"/>
          <p14:tracePt t="50829" x="7219950" y="5473700"/>
          <p14:tracePt t="50845" x="7289800" y="5499100"/>
          <p14:tracePt t="50862" x="7321550" y="5518150"/>
          <p14:tracePt t="50879" x="7359650" y="5537200"/>
          <p14:tracePt t="50896" x="7404100" y="5556250"/>
          <p14:tracePt t="50912" x="7435850" y="5562600"/>
          <p14:tracePt t="50929" x="7486650" y="5562600"/>
          <p14:tracePt t="50946" x="7556500" y="5562600"/>
          <p14:tracePt t="50962" x="7620000" y="5562600"/>
          <p14:tracePt t="50980" x="7727950" y="5562600"/>
          <p14:tracePt t="50996" x="7823200" y="5556250"/>
          <p14:tracePt t="51012" x="7893050" y="5543550"/>
          <p14:tracePt t="51029" x="7956550" y="5530850"/>
          <p14:tracePt t="51046" x="7981950" y="5530850"/>
          <p14:tracePt t="51063" x="7988300" y="5524500"/>
          <p14:tracePt t="51079" x="7988300" y="5518150"/>
          <p14:tracePt t="51363" x="8013700" y="5505450"/>
          <p14:tracePt t="51370" x="8039100" y="5492750"/>
          <p14:tracePt t="51380" x="8058150" y="5486400"/>
          <p14:tracePt t="51397" x="8140700" y="5448300"/>
          <p14:tracePt t="51413" x="8166100" y="5435600"/>
          <p14:tracePt t="51430" x="8178800" y="5429250"/>
          <p14:tracePt t="51447" x="8191500" y="5429250"/>
          <p14:tracePt t="51482" x="8197850" y="5429250"/>
          <p14:tracePt t="51525" x="8204200" y="5422900"/>
          <p14:tracePt t="51532" x="8210550" y="5416550"/>
          <p14:tracePt t="51539" x="8216900" y="5410200"/>
          <p14:tracePt t="51547" x="8223250" y="5410200"/>
          <p14:tracePt t="51564" x="8229600" y="5403850"/>
          <p14:tracePt t="51580" x="8235950" y="5403850"/>
          <p14:tracePt t="51597" x="8248650" y="5397500"/>
          <p14:tracePt t="51617" x="8255000" y="5397500"/>
          <p14:tracePt t="51631" x="8261350" y="5384800"/>
          <p14:tracePt t="51666" x="8267700" y="5384800"/>
          <p14:tracePt t="51681" x="8274050" y="5384800"/>
          <p14:tracePt t="51702" x="8280400" y="5384800"/>
          <p14:tracePt t="51730" x="8286750" y="538480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2305050" y="1800225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latin typeface="Arial" charset="0"/>
                <a:ea typeface="Geneva" pitchFamily="84" charset="0"/>
                <a:cs typeface="Geneva" pitchFamily="84" charset="0"/>
              </a:rPr>
              <a:t>Atmosphere (not to scale)</a:t>
            </a:r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3524250" y="3298825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 dirty="0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Warm air rises</a:t>
            </a:r>
          </a:p>
          <a:p>
            <a:r>
              <a:rPr lang="en-US" altLang="en-US" sz="1200" b="1" dirty="0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and cools,</a:t>
            </a:r>
          </a:p>
          <a:p>
            <a:r>
              <a:rPr lang="en-US" altLang="en-US" sz="1200" b="1" dirty="0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dropping rain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3371850" y="408940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Cooled air is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pushed poleward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3108325" y="4765675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Dense, dry air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descends, warms,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and absorbs moisture</a:t>
            </a:r>
          </a:p>
        </p:txBody>
      </p:sp>
      <p:sp>
        <p:nvSpPr>
          <p:cNvPr id="34825" name="Text Box 10"/>
          <p:cNvSpPr txBox="1">
            <a:spLocks noChangeArrowheads="1"/>
          </p:cNvSpPr>
          <p:nvPr/>
        </p:nvSpPr>
        <p:spPr bwMode="auto">
          <a:xfrm>
            <a:off x="7235825" y="2190750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There are three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circulation cells in the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Northern Hemisphere</a:t>
            </a:r>
          </a:p>
        </p:txBody>
      </p:sp>
      <p:sp>
        <p:nvSpPr>
          <p:cNvPr id="34826" name="Text Box 11"/>
          <p:cNvSpPr txBox="1">
            <a:spLocks noChangeArrowheads="1"/>
          </p:cNvSpPr>
          <p:nvPr/>
        </p:nvSpPr>
        <p:spPr bwMode="auto">
          <a:xfrm>
            <a:off x="7235825" y="4198938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There are also three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circulation cells in the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Southern Hemisphere</a:t>
            </a:r>
          </a:p>
          <a:p>
            <a:r>
              <a:rPr lang="en-US" altLang="en-US" sz="12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(draw them in)</a:t>
            </a:r>
          </a:p>
        </p:txBody>
      </p:sp>
      <p:sp>
        <p:nvSpPr>
          <p:cNvPr id="34827" name="Text Box 12"/>
          <p:cNvSpPr txBox="1">
            <a:spLocks noChangeArrowheads="1"/>
          </p:cNvSpPr>
          <p:nvPr/>
        </p:nvSpPr>
        <p:spPr bwMode="auto">
          <a:xfrm>
            <a:off x="1884363" y="3092450"/>
            <a:ext cx="1555750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1000" b="1">
                <a:latin typeface="Arial" charset="0"/>
                <a:ea typeface="Geneva" pitchFamily="84" charset="0"/>
                <a:cs typeface="Geneva" pitchFamily="84" charset="0"/>
              </a:rPr>
              <a:t>Hadley</a:t>
            </a:r>
          </a:p>
          <a:p>
            <a:pPr algn="ctr"/>
            <a:r>
              <a:rPr lang="en-US" altLang="en-US" sz="1000" b="1">
                <a:latin typeface="Arial" charset="0"/>
                <a:ea typeface="Geneva" pitchFamily="84" charset="0"/>
                <a:cs typeface="Geneva" pitchFamily="84" charset="0"/>
              </a:rPr>
              <a:t>cell</a:t>
            </a:r>
          </a:p>
        </p:txBody>
      </p:sp>
      <p:sp>
        <p:nvSpPr>
          <p:cNvPr id="34828" name="Text Box 13"/>
          <p:cNvSpPr txBox="1">
            <a:spLocks noChangeArrowheads="1"/>
          </p:cNvSpPr>
          <p:nvPr/>
        </p:nvSpPr>
        <p:spPr bwMode="auto">
          <a:xfrm>
            <a:off x="1924050" y="3660775"/>
            <a:ext cx="1555750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1000" b="1">
                <a:latin typeface="Arial" charset="0"/>
                <a:ea typeface="Geneva" pitchFamily="84" charset="0"/>
                <a:cs typeface="Geneva" pitchFamily="84" charset="0"/>
              </a:rPr>
              <a:t>Hadley</a:t>
            </a:r>
          </a:p>
          <a:p>
            <a:pPr algn="ctr"/>
            <a:r>
              <a:rPr lang="en-US" altLang="en-US" sz="1000" b="1">
                <a:latin typeface="Arial" charset="0"/>
                <a:ea typeface="Geneva" pitchFamily="84" charset="0"/>
                <a:cs typeface="Geneva" pitchFamily="84" charset="0"/>
              </a:rPr>
              <a:t>cell</a:t>
            </a:r>
          </a:p>
        </p:txBody>
      </p:sp>
      <p:sp>
        <p:nvSpPr>
          <p:cNvPr id="34829" name="Line 14"/>
          <p:cNvSpPr>
            <a:spLocks noChangeShapeType="1"/>
          </p:cNvSpPr>
          <p:nvPr/>
        </p:nvSpPr>
        <p:spPr bwMode="auto">
          <a:xfrm>
            <a:off x="3454400" y="3338513"/>
            <a:ext cx="0" cy="4984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0" name="Line 15"/>
          <p:cNvSpPr>
            <a:spLocks noChangeShapeType="1"/>
          </p:cNvSpPr>
          <p:nvPr/>
        </p:nvSpPr>
        <p:spPr bwMode="auto">
          <a:xfrm>
            <a:off x="3311525" y="4127500"/>
            <a:ext cx="0" cy="33813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1" name="Line 16"/>
          <p:cNvSpPr>
            <a:spLocks noChangeShapeType="1"/>
          </p:cNvSpPr>
          <p:nvPr/>
        </p:nvSpPr>
        <p:spPr bwMode="auto">
          <a:xfrm>
            <a:off x="7162800" y="2230438"/>
            <a:ext cx="0" cy="4984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2" name="Line 17"/>
          <p:cNvSpPr>
            <a:spLocks noChangeShapeType="1"/>
          </p:cNvSpPr>
          <p:nvPr/>
        </p:nvSpPr>
        <p:spPr bwMode="auto">
          <a:xfrm>
            <a:off x="7165975" y="4243388"/>
            <a:ext cx="0" cy="685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3" name="Arc 18"/>
          <p:cNvSpPr>
            <a:spLocks/>
          </p:cNvSpPr>
          <p:nvPr/>
        </p:nvSpPr>
        <p:spPr bwMode="auto">
          <a:xfrm rot="15808546" flipV="1">
            <a:off x="3065462" y="3414713"/>
            <a:ext cx="354013" cy="446088"/>
          </a:xfrm>
          <a:custGeom>
            <a:avLst/>
            <a:gdLst>
              <a:gd name="T0" fmla="*/ 2147483647 w 21600"/>
              <a:gd name="T1" fmla="*/ 0 h 20185"/>
              <a:gd name="T2" fmla="*/ 2147483647 w 21600"/>
              <a:gd name="T3" fmla="*/ 2147483647 h 20185"/>
              <a:gd name="T4" fmla="*/ 0 w 21600"/>
              <a:gd name="T5" fmla="*/ 2147483647 h 2018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185" fill="none" extrusionOk="0">
                <a:moveTo>
                  <a:pt x="12866" y="0"/>
                </a:moveTo>
                <a:cubicBezTo>
                  <a:pt x="18360" y="4074"/>
                  <a:pt x="21600" y="10510"/>
                  <a:pt x="21600" y="17350"/>
                </a:cubicBezTo>
                <a:cubicBezTo>
                  <a:pt x="21600" y="18298"/>
                  <a:pt x="21537" y="19245"/>
                  <a:pt x="21413" y="20185"/>
                </a:cubicBezTo>
              </a:path>
              <a:path w="21600" h="20185" stroke="0" extrusionOk="0">
                <a:moveTo>
                  <a:pt x="12866" y="0"/>
                </a:moveTo>
                <a:cubicBezTo>
                  <a:pt x="18360" y="4074"/>
                  <a:pt x="21600" y="10510"/>
                  <a:pt x="21600" y="17350"/>
                </a:cubicBezTo>
                <a:cubicBezTo>
                  <a:pt x="21600" y="18298"/>
                  <a:pt x="21537" y="19245"/>
                  <a:pt x="21413" y="20185"/>
                </a:cubicBezTo>
                <a:lnTo>
                  <a:pt x="0" y="17350"/>
                </a:lnTo>
                <a:lnTo>
                  <a:pt x="12866" y="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Arc 19"/>
          <p:cNvSpPr>
            <a:spLocks/>
          </p:cNvSpPr>
          <p:nvPr/>
        </p:nvSpPr>
        <p:spPr bwMode="auto">
          <a:xfrm rot="7385304">
            <a:off x="2751138" y="4652963"/>
            <a:ext cx="150812" cy="493712"/>
          </a:xfrm>
          <a:custGeom>
            <a:avLst/>
            <a:gdLst>
              <a:gd name="T0" fmla="*/ 2147483647 w 21600"/>
              <a:gd name="T1" fmla="*/ 0 h 25039"/>
              <a:gd name="T2" fmla="*/ 2147483647 w 21600"/>
              <a:gd name="T3" fmla="*/ 2147483647 h 25039"/>
              <a:gd name="T4" fmla="*/ 0 w 21600"/>
              <a:gd name="T5" fmla="*/ 2147483647 h 250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5039" fill="none" extrusionOk="0">
                <a:moveTo>
                  <a:pt x="12840" y="-1"/>
                </a:moveTo>
                <a:cubicBezTo>
                  <a:pt x="18349" y="4072"/>
                  <a:pt x="21600" y="10517"/>
                  <a:pt x="21600" y="17369"/>
                </a:cubicBezTo>
                <a:cubicBezTo>
                  <a:pt x="21600" y="19989"/>
                  <a:pt x="21122" y="22588"/>
                  <a:pt x="20192" y="25039"/>
                </a:cubicBezTo>
              </a:path>
              <a:path w="21600" h="25039" stroke="0" extrusionOk="0">
                <a:moveTo>
                  <a:pt x="12840" y="-1"/>
                </a:moveTo>
                <a:cubicBezTo>
                  <a:pt x="18349" y="4072"/>
                  <a:pt x="21600" y="10517"/>
                  <a:pt x="21600" y="17369"/>
                </a:cubicBezTo>
                <a:cubicBezTo>
                  <a:pt x="21600" y="19989"/>
                  <a:pt x="21122" y="22588"/>
                  <a:pt x="20192" y="25039"/>
                </a:cubicBezTo>
                <a:lnTo>
                  <a:pt x="0" y="17369"/>
                </a:lnTo>
                <a:lnTo>
                  <a:pt x="12840" y="-1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Arc 20"/>
          <p:cNvSpPr>
            <a:spLocks/>
          </p:cNvSpPr>
          <p:nvPr/>
        </p:nvSpPr>
        <p:spPr bwMode="auto">
          <a:xfrm rot="7019300">
            <a:off x="3017044" y="3902869"/>
            <a:ext cx="317500" cy="420688"/>
          </a:xfrm>
          <a:custGeom>
            <a:avLst/>
            <a:gdLst>
              <a:gd name="T0" fmla="*/ 2147483647 w 21600"/>
              <a:gd name="T1" fmla="*/ 0 h 21350"/>
              <a:gd name="T2" fmla="*/ 2147483647 w 21600"/>
              <a:gd name="T3" fmla="*/ 2147483647 h 21350"/>
              <a:gd name="T4" fmla="*/ 0 w 21600"/>
              <a:gd name="T5" fmla="*/ 2147483647 h 213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350" fill="none" extrusionOk="0">
                <a:moveTo>
                  <a:pt x="16715" y="0"/>
                </a:moveTo>
                <a:cubicBezTo>
                  <a:pt x="19874" y="3859"/>
                  <a:pt x="21600" y="8692"/>
                  <a:pt x="21600" y="13680"/>
                </a:cubicBezTo>
                <a:cubicBezTo>
                  <a:pt x="21600" y="16300"/>
                  <a:pt x="21122" y="18899"/>
                  <a:pt x="20192" y="21350"/>
                </a:cubicBezTo>
              </a:path>
              <a:path w="21600" h="21350" stroke="0" extrusionOk="0">
                <a:moveTo>
                  <a:pt x="16715" y="0"/>
                </a:moveTo>
                <a:cubicBezTo>
                  <a:pt x="19874" y="3859"/>
                  <a:pt x="21600" y="8692"/>
                  <a:pt x="21600" y="13680"/>
                </a:cubicBezTo>
                <a:cubicBezTo>
                  <a:pt x="21600" y="16300"/>
                  <a:pt x="21122" y="18899"/>
                  <a:pt x="20192" y="21350"/>
                </a:cubicBezTo>
                <a:lnTo>
                  <a:pt x="0" y="13680"/>
                </a:lnTo>
                <a:lnTo>
                  <a:pt x="16715" y="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Arc 21"/>
          <p:cNvSpPr>
            <a:spLocks/>
          </p:cNvSpPr>
          <p:nvPr/>
        </p:nvSpPr>
        <p:spPr bwMode="auto">
          <a:xfrm rot="15808546" flipV="1">
            <a:off x="6751638" y="2286000"/>
            <a:ext cx="354012" cy="446088"/>
          </a:xfrm>
          <a:custGeom>
            <a:avLst/>
            <a:gdLst>
              <a:gd name="T0" fmla="*/ 2147483647 w 21600"/>
              <a:gd name="T1" fmla="*/ 0 h 20185"/>
              <a:gd name="T2" fmla="*/ 2147483647 w 21600"/>
              <a:gd name="T3" fmla="*/ 2147483647 h 20185"/>
              <a:gd name="T4" fmla="*/ 0 w 21600"/>
              <a:gd name="T5" fmla="*/ 2147483647 h 2018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185" fill="none" extrusionOk="0">
                <a:moveTo>
                  <a:pt x="12866" y="0"/>
                </a:moveTo>
                <a:cubicBezTo>
                  <a:pt x="18360" y="4074"/>
                  <a:pt x="21600" y="10510"/>
                  <a:pt x="21600" y="17350"/>
                </a:cubicBezTo>
                <a:cubicBezTo>
                  <a:pt x="21600" y="18298"/>
                  <a:pt x="21537" y="19245"/>
                  <a:pt x="21413" y="20185"/>
                </a:cubicBezTo>
              </a:path>
              <a:path w="21600" h="20185" stroke="0" extrusionOk="0">
                <a:moveTo>
                  <a:pt x="12866" y="0"/>
                </a:moveTo>
                <a:cubicBezTo>
                  <a:pt x="18360" y="4074"/>
                  <a:pt x="21600" y="10510"/>
                  <a:pt x="21600" y="17350"/>
                </a:cubicBezTo>
                <a:cubicBezTo>
                  <a:pt x="21600" y="18298"/>
                  <a:pt x="21537" y="19245"/>
                  <a:pt x="21413" y="20185"/>
                </a:cubicBezTo>
                <a:lnTo>
                  <a:pt x="0" y="17350"/>
                </a:lnTo>
                <a:lnTo>
                  <a:pt x="12866" y="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Arc 22"/>
          <p:cNvSpPr>
            <a:spLocks/>
          </p:cNvSpPr>
          <p:nvPr/>
        </p:nvSpPr>
        <p:spPr bwMode="auto">
          <a:xfrm rot="15808546" flipV="1">
            <a:off x="6542881" y="4749007"/>
            <a:ext cx="987425" cy="328612"/>
          </a:xfrm>
          <a:custGeom>
            <a:avLst/>
            <a:gdLst>
              <a:gd name="T0" fmla="*/ 2147483647 w 21600"/>
              <a:gd name="T1" fmla="*/ 0 h 14897"/>
              <a:gd name="T2" fmla="*/ 2147483647 w 21600"/>
              <a:gd name="T3" fmla="*/ 2147483647 h 14897"/>
              <a:gd name="T4" fmla="*/ 0 w 21600"/>
              <a:gd name="T5" fmla="*/ 2147483647 h 148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4897" fill="none" extrusionOk="0">
                <a:moveTo>
                  <a:pt x="17918" y="0"/>
                </a:moveTo>
                <a:cubicBezTo>
                  <a:pt x="20318" y="3565"/>
                  <a:pt x="21600" y="7764"/>
                  <a:pt x="21600" y="12062"/>
                </a:cubicBezTo>
                <a:cubicBezTo>
                  <a:pt x="21600" y="13010"/>
                  <a:pt x="21537" y="13957"/>
                  <a:pt x="21413" y="14897"/>
                </a:cubicBezTo>
              </a:path>
              <a:path w="21600" h="14897" stroke="0" extrusionOk="0">
                <a:moveTo>
                  <a:pt x="17918" y="0"/>
                </a:moveTo>
                <a:cubicBezTo>
                  <a:pt x="20318" y="3565"/>
                  <a:pt x="21600" y="7764"/>
                  <a:pt x="21600" y="12062"/>
                </a:cubicBezTo>
                <a:cubicBezTo>
                  <a:pt x="21600" y="13010"/>
                  <a:pt x="21537" y="13957"/>
                  <a:pt x="21413" y="14897"/>
                </a:cubicBezTo>
                <a:lnTo>
                  <a:pt x="0" y="12062"/>
                </a:lnTo>
                <a:lnTo>
                  <a:pt x="17918" y="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Line 23"/>
          <p:cNvSpPr>
            <a:spLocks noChangeShapeType="1"/>
          </p:cNvSpPr>
          <p:nvPr/>
        </p:nvSpPr>
        <p:spPr bwMode="auto">
          <a:xfrm flipV="1">
            <a:off x="1974850" y="1939925"/>
            <a:ext cx="257175" cy="211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sm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9" name="Line 25"/>
          <p:cNvSpPr>
            <a:spLocks noChangeShapeType="1"/>
          </p:cNvSpPr>
          <p:nvPr/>
        </p:nvSpPr>
        <p:spPr bwMode="auto">
          <a:xfrm>
            <a:off x="3038475" y="4821238"/>
            <a:ext cx="0" cy="4984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49" y="1301853"/>
            <a:ext cx="5088828" cy="486796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0922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5:Hadley cells drive global variation in rainfall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6D0BD530-0F5B-9B4E-B61D-145FF50F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941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05"/>
    </mc:Choice>
    <mc:Fallback xmlns="">
      <p:transition spd="slow" advTm="93905"/>
    </mc:Fallback>
  </mc:AlternateContent>
  <p:extLst>
    <p:ext uri="{3A86A75C-4F4B-4683-9AE1-C65F6400EC91}">
      <p14:laserTraceLst xmlns:p14="http://schemas.microsoft.com/office/powerpoint/2010/main">
        <p14:tracePtLst>
          <p14:tracePt t="11340" x="673100" y="5232400"/>
          <p14:tracePt t="12104" x="755650" y="5181600"/>
          <p14:tracePt t="12107" x="863600" y="5118100"/>
          <p14:tracePt t="12117" x="977900" y="5067300"/>
          <p14:tracePt t="12134" x="1428750" y="4902200"/>
          <p14:tracePt t="12150" x="1670050" y="4857750"/>
          <p14:tracePt t="12167" x="1879600" y="4838700"/>
          <p14:tracePt t="12184" x="2133600" y="4806950"/>
          <p14:tracePt t="12201" x="2298700" y="4806950"/>
          <p14:tracePt t="12217" x="2413000" y="4806950"/>
          <p14:tracePt t="12234" x="2584450" y="4806950"/>
          <p14:tracePt t="12250" x="2711450" y="4806950"/>
          <p14:tracePt t="12267" x="2819400" y="4787900"/>
          <p14:tracePt t="12284" x="2952750" y="4762500"/>
          <p14:tracePt t="12301" x="3048000" y="4749800"/>
          <p14:tracePt t="12317" x="3143250" y="4730750"/>
          <p14:tracePt t="12334" x="3263900" y="4679950"/>
          <p14:tracePt t="12351" x="3321050" y="4667250"/>
          <p14:tracePt t="12368" x="3409950" y="4616450"/>
          <p14:tracePt t="12384" x="3486150" y="4584700"/>
          <p14:tracePt t="12401" x="3536950" y="4546600"/>
          <p14:tracePt t="12418" x="3657600" y="4495800"/>
          <p14:tracePt t="12434" x="3759200" y="4451350"/>
          <p14:tracePt t="12451" x="3829050" y="4425950"/>
          <p14:tracePt t="12467" x="3930650" y="4406900"/>
          <p14:tracePt t="12484" x="4000500" y="4381500"/>
          <p14:tracePt t="12501" x="4051300" y="4375150"/>
          <p14:tracePt t="12518" x="4083050" y="4375150"/>
          <p14:tracePt t="12534" x="4089400" y="4375150"/>
          <p14:tracePt t="12551" x="4108450" y="4375150"/>
          <p14:tracePt t="12970" x="4108450" y="4356100"/>
          <p14:tracePt t="12978" x="4108450" y="4343400"/>
          <p14:tracePt t="12986" x="4108450" y="4330700"/>
          <p14:tracePt t="13008" x="4089400" y="4286250"/>
          <p14:tracePt t="13025" x="4076700" y="4260850"/>
          <p14:tracePt t="13042" x="4064000" y="4210050"/>
          <p14:tracePt t="13058" x="4044950" y="4178300"/>
          <p14:tracePt t="13075" x="4038600" y="4152900"/>
          <p14:tracePt t="13092" x="4025900" y="4127500"/>
          <p14:tracePt t="13108" x="4019550" y="4102100"/>
          <p14:tracePt t="13125" x="4013200" y="4095750"/>
          <p14:tracePt t="13142" x="4006850" y="4076700"/>
          <p14:tracePt t="13159" x="4006850" y="4064000"/>
          <p14:tracePt t="13176" x="4006850" y="4044950"/>
          <p14:tracePt t="13192" x="4006850" y="4032250"/>
          <p14:tracePt t="13209" x="4000500" y="4019550"/>
          <p14:tracePt t="13226" x="3987800" y="4006850"/>
          <p14:tracePt t="13242" x="3987800" y="3987800"/>
          <p14:tracePt t="13259" x="3987800" y="3975100"/>
          <p14:tracePt t="13275" x="3987800" y="3930650"/>
          <p14:tracePt t="13292" x="3987800" y="3917950"/>
          <p14:tracePt t="13309" x="3981450" y="3905250"/>
          <p14:tracePt t="13325" x="3975100" y="3892550"/>
          <p14:tracePt t="13375" x="3968750" y="3892550"/>
          <p14:tracePt t="13482" x="3968750" y="3898900"/>
          <p14:tracePt t="15404" x="3968750" y="3905250"/>
          <p14:tracePt t="15414" x="3968750" y="3911600"/>
          <p14:tracePt t="15424" x="3968750" y="3917950"/>
          <p14:tracePt t="15433" x="3968750" y="3924300"/>
          <p14:tracePt t="15447" x="3968750" y="3937000"/>
          <p14:tracePt t="15464" x="3968750" y="3949700"/>
          <p14:tracePt t="15481" x="3968750" y="3968750"/>
          <p14:tracePt t="15498" x="3968750" y="3981450"/>
          <p14:tracePt t="15514" x="3968750" y="3987800"/>
          <p14:tracePt t="15547" x="3968750" y="3994150"/>
          <p14:tracePt t="15564" x="3968750" y="4006850"/>
          <p14:tracePt t="15581" x="3968750" y="4013200"/>
          <p14:tracePt t="15597" x="3968750" y="4019550"/>
          <p14:tracePt t="29053" x="3968750" y="4013200"/>
          <p14:tracePt t="29060" x="3968750" y="4006850"/>
          <p14:tracePt t="29066" x="3968750" y="4000500"/>
          <p14:tracePt t="29074" x="3968750" y="3994150"/>
          <p14:tracePt t="29091" x="3968750" y="3987800"/>
          <p14:tracePt t="29109" x="3968750" y="3962400"/>
          <p14:tracePt t="29124" x="3968750" y="3956050"/>
          <p14:tracePt t="29141" x="3968750" y="3943350"/>
          <p14:tracePt t="29158" x="3968750" y="3924300"/>
          <p14:tracePt t="29209" x="3962400" y="3924300"/>
          <p14:tracePt t="29215" x="3956050" y="3917950"/>
          <p14:tracePt t="29225" x="3949700" y="3917950"/>
          <p14:tracePt t="29241" x="3937000" y="3905250"/>
          <p14:tracePt t="29258" x="3930650" y="3905250"/>
          <p14:tracePt t="29275" x="3924300" y="3898900"/>
          <p14:tracePt t="29291" x="3905250" y="3898900"/>
          <p14:tracePt t="29308" x="3892550" y="3898900"/>
          <p14:tracePt t="29341" x="3886200" y="3898900"/>
          <p14:tracePt t="29372" x="3879850" y="3898900"/>
          <p14:tracePt t="29379" x="3873500" y="3898900"/>
          <p14:tracePt t="29392" x="3854450" y="3898900"/>
          <p14:tracePt t="29408" x="3848100" y="3911600"/>
          <p14:tracePt t="29425" x="3841750" y="3917950"/>
          <p14:tracePt t="29442" x="3841750" y="3937000"/>
          <p14:tracePt t="29475" x="3841750" y="3949700"/>
          <p14:tracePt t="29492" x="3841750" y="3968750"/>
          <p14:tracePt t="29508" x="3841750" y="3981450"/>
          <p14:tracePt t="29525" x="3841750" y="3987800"/>
          <p14:tracePt t="29542" x="3848100" y="4006850"/>
          <p14:tracePt t="29559" x="3867150" y="4019550"/>
          <p14:tracePt t="29575" x="3873500" y="4019550"/>
          <p14:tracePt t="29592" x="3879850" y="4019550"/>
          <p14:tracePt t="29608" x="3886200" y="4019550"/>
          <p14:tracePt t="29625" x="3898900" y="4019550"/>
          <p14:tracePt t="29658" x="3905250" y="4019550"/>
          <p14:tracePt t="29683" x="3917950" y="4019550"/>
          <p14:tracePt t="29692" x="3924300" y="4019550"/>
          <p14:tracePt t="29761" x="3930650" y="4019550"/>
          <p14:tracePt t="32463" x="3937000" y="4019550"/>
          <p14:tracePt t="32470" x="3943350" y="4019550"/>
          <p14:tracePt t="32477" x="3949700" y="4019550"/>
          <p14:tracePt t="32491" x="3968750" y="4019550"/>
          <p14:tracePt t="32507" x="3975100" y="4013200"/>
          <p14:tracePt t="32524" x="4006850" y="4013200"/>
          <p14:tracePt t="32540" x="4032250" y="4013200"/>
          <p14:tracePt t="32557" x="4057650" y="4013200"/>
          <p14:tracePt t="32574" x="4076700" y="4006850"/>
          <p14:tracePt t="32591" x="4108450" y="4006850"/>
          <p14:tracePt t="32608" x="4133850" y="4000500"/>
          <p14:tracePt t="32624" x="4146550" y="3994150"/>
          <p14:tracePt t="32641" x="4184650" y="3981450"/>
          <p14:tracePt t="32657" x="4197350" y="3981450"/>
          <p14:tracePt t="32675" x="4210050" y="3981450"/>
          <p14:tracePt t="32691" x="4229100" y="3981450"/>
          <p14:tracePt t="32707" x="4241800" y="3981450"/>
          <p14:tracePt t="32724" x="4254500" y="3981450"/>
          <p14:tracePt t="32741" x="4267200" y="3981450"/>
          <p14:tracePt t="32758" x="4286250" y="3981450"/>
          <p14:tracePt t="32774" x="4298950" y="3981450"/>
          <p14:tracePt t="32791" x="4318000" y="3981450"/>
          <p14:tracePt t="32807" x="4349750" y="3981450"/>
          <p14:tracePt t="32824" x="4381500" y="3981450"/>
          <p14:tracePt t="32841" x="4400550" y="3981450"/>
          <p14:tracePt t="32858" x="4413250" y="3981450"/>
          <p14:tracePt t="32874" x="4432300" y="3981450"/>
          <p14:tracePt t="32891" x="4438650" y="3981450"/>
          <p14:tracePt t="32908" x="4464050" y="3981450"/>
          <p14:tracePt t="32924" x="4476750" y="3981450"/>
          <p14:tracePt t="32941" x="4483100" y="3981450"/>
          <p14:tracePt t="32958" x="4508500" y="3981450"/>
          <p14:tracePt t="32974" x="4521200" y="3981450"/>
          <p14:tracePt t="32991" x="4527550" y="3981450"/>
          <p14:tracePt t="33008" x="4540250" y="3981450"/>
          <p14:tracePt t="33024" x="4546600" y="3981450"/>
          <p14:tracePt t="33041" x="4552950" y="3981450"/>
          <p14:tracePt t="33075" x="4559300" y="3981450"/>
          <p14:tracePt t="33091" x="4565650" y="3981450"/>
          <p14:tracePt t="33108" x="4584700" y="3981450"/>
          <p14:tracePt t="33125" x="4597400" y="3981450"/>
          <p14:tracePt t="33141" x="4603750" y="3981450"/>
          <p14:tracePt t="33158" x="4629150" y="3981450"/>
          <p14:tracePt t="33175" x="4641850" y="3981450"/>
          <p14:tracePt t="33192" x="4648200" y="3981450"/>
          <p14:tracePt t="33208" x="4667250" y="3981450"/>
          <p14:tracePt t="33225" x="4686300" y="3981450"/>
          <p14:tracePt t="33242" x="4699000" y="3981450"/>
          <p14:tracePt t="33258" x="4711700" y="3981450"/>
          <p14:tracePt t="33275" x="4718050" y="3981450"/>
          <p14:tracePt t="33291" x="4737100" y="3981450"/>
          <p14:tracePt t="33308" x="4743450" y="3981450"/>
          <p14:tracePt t="33342" x="4756150" y="3981450"/>
          <p14:tracePt t="33375" x="4762500" y="3981450"/>
          <p14:tracePt t="43738" x="4768850" y="3968750"/>
          <p14:tracePt t="43745" x="4781550" y="3956050"/>
          <p14:tracePt t="43758" x="4794250" y="3924300"/>
          <p14:tracePt t="43774" x="4806950" y="3892550"/>
          <p14:tracePt t="43791" x="4819650" y="3867150"/>
          <p14:tracePt t="43808" x="4845050" y="3822700"/>
          <p14:tracePt t="43824" x="4857750" y="3771900"/>
          <p14:tracePt t="43841" x="4870450" y="3727450"/>
          <p14:tracePt t="43857" x="4889500" y="3663950"/>
          <p14:tracePt t="43874" x="4889500" y="3632200"/>
          <p14:tracePt t="43891" x="4889500" y="3606800"/>
          <p14:tracePt t="43908" x="4889500" y="3587750"/>
          <p14:tracePt t="43924" x="4889500" y="3568700"/>
          <p14:tracePt t="43941" x="4889500" y="3543300"/>
          <p14:tracePt t="43958" x="4889500" y="3498850"/>
          <p14:tracePt t="43974" x="4876800" y="3460750"/>
          <p14:tracePt t="43992" x="4857750" y="3397250"/>
          <p14:tracePt t="44008" x="4845050" y="3346450"/>
          <p14:tracePt t="44025" x="4819650" y="3295650"/>
          <p14:tracePt t="44042" x="4781550" y="3219450"/>
          <p14:tracePt t="44058" x="4749800" y="3181350"/>
          <p14:tracePt t="44075" x="4730750" y="3143250"/>
          <p14:tracePt t="44091" x="4705350" y="3117850"/>
          <p14:tracePt t="44108" x="4686300" y="3105150"/>
          <p14:tracePt t="44125" x="4667250" y="3073400"/>
          <p14:tracePt t="44141" x="4622800" y="3035300"/>
          <p14:tracePt t="44158" x="4591050" y="2990850"/>
          <p14:tracePt t="44175" x="4572000" y="2946400"/>
          <p14:tracePt t="44191" x="4521200" y="2857500"/>
          <p14:tracePt t="44208" x="4508500" y="2813050"/>
          <p14:tracePt t="44225" x="4483100" y="2743200"/>
          <p14:tracePt t="44241" x="4476750" y="2730500"/>
          <p14:tracePt t="44258" x="4457700" y="2673350"/>
          <p14:tracePt t="44276" x="4432300" y="2641600"/>
          <p14:tracePt t="44291" x="4413250" y="2628900"/>
          <p14:tracePt t="44308" x="4400550" y="2622550"/>
          <p14:tracePt t="44325" x="4387850" y="2622550"/>
          <p14:tracePt t="45736" x="4387850" y="2635250"/>
          <p14:tracePt t="45744" x="4394200" y="2660650"/>
          <p14:tracePt t="45754" x="4406900" y="2686050"/>
          <p14:tracePt t="45761" x="4413250" y="2711450"/>
          <p14:tracePt t="45778" x="4432300" y="2762250"/>
          <p14:tracePt t="45795" x="4470400" y="2806700"/>
          <p14:tracePt t="45811" x="4495800" y="2857500"/>
          <p14:tracePt t="45829" x="4552950" y="2933700"/>
          <p14:tracePt t="45845" x="4578350" y="2997200"/>
          <p14:tracePt t="45861" x="4610100" y="3035300"/>
          <p14:tracePt t="45878" x="4635500" y="3111500"/>
          <p14:tracePt t="45895" x="4654550" y="3162300"/>
          <p14:tracePt t="45911" x="4667250" y="3194050"/>
          <p14:tracePt t="45928" x="4692650" y="3238500"/>
          <p14:tracePt t="45945" x="4705350" y="3276600"/>
          <p14:tracePt t="45962" x="4718050" y="3295650"/>
          <p14:tracePt t="45978" x="4749800" y="3340100"/>
          <p14:tracePt t="45995" x="4781550" y="3365500"/>
          <p14:tracePt t="46012" x="4826000" y="3435350"/>
          <p14:tracePt t="46028" x="4845050" y="3473450"/>
          <p14:tracePt t="46045" x="4857750" y="3543300"/>
          <p14:tracePt t="46062" x="4883150" y="3613150"/>
          <p14:tracePt t="46078" x="4895850" y="3657600"/>
          <p14:tracePt t="46095" x="4895850" y="3695700"/>
          <p14:tracePt t="46112" x="4895850" y="3759200"/>
          <p14:tracePt t="46129" x="4895850" y="3784600"/>
          <p14:tracePt t="46145" x="4895850" y="3810000"/>
          <p14:tracePt t="46162" x="4895850" y="3835400"/>
          <p14:tracePt t="46179" x="4895850" y="3841750"/>
          <p14:tracePt t="46524" x="4895850" y="3873500"/>
          <p14:tracePt t="46531" x="4895850" y="3930650"/>
          <p14:tracePt t="46539" x="4895850" y="3956050"/>
          <p14:tracePt t="46556" x="4895850" y="4013200"/>
          <p14:tracePt t="46573" x="4895850" y="4083050"/>
          <p14:tracePt t="46589" x="4895850" y="4140200"/>
          <p14:tracePt t="46606" x="4895850" y="4191000"/>
          <p14:tracePt t="46622" x="4895850" y="4254500"/>
          <p14:tracePt t="46639" x="4889500" y="4286250"/>
          <p14:tracePt t="46655" x="4889500" y="4298950"/>
          <p14:tracePt t="46672" x="4876800" y="4337050"/>
          <p14:tracePt t="46689" x="4864100" y="4394200"/>
          <p14:tracePt t="46706" x="4845050" y="4445000"/>
          <p14:tracePt t="46722" x="4819650" y="4502150"/>
          <p14:tracePt t="46739" x="4806950" y="4533900"/>
          <p14:tracePt t="46756" x="4794250" y="4565650"/>
          <p14:tracePt t="46773" x="4762500" y="4641850"/>
          <p14:tracePt t="46789" x="4749800" y="4692650"/>
          <p14:tracePt t="46807" x="4737100" y="4749800"/>
          <p14:tracePt t="46822" x="4737100" y="4762500"/>
          <p14:tracePt t="46840" x="4730750" y="4781550"/>
          <p14:tracePt t="46857" x="4730750" y="4800600"/>
          <p14:tracePt t="46873" x="4730750" y="4806950"/>
          <p14:tracePt t="46934" x="4724400" y="4806950"/>
          <p14:tracePt t="46999" x="4724400" y="4800600"/>
          <p14:tracePt t="47006" x="4724400" y="4781550"/>
          <p14:tracePt t="47012" x="4724400" y="4749800"/>
          <p14:tracePt t="47023" x="4724400" y="4737100"/>
          <p14:tracePt t="47040" x="4724400" y="4724400"/>
          <p14:tracePt t="47056" x="4724400" y="4711700"/>
          <p14:tracePt t="47073" x="4724400" y="4692650"/>
          <p14:tracePt t="47127" x="4724400" y="4686300"/>
          <p14:tracePt t="47133" x="4724400" y="4679950"/>
          <p14:tracePt t="47141" x="4724400" y="4667250"/>
          <p14:tracePt t="47156" x="4737100" y="4610100"/>
          <p14:tracePt t="47173" x="4737100" y="4552950"/>
          <p14:tracePt t="47190" x="4737100" y="4514850"/>
          <p14:tracePt t="47206" x="4737100" y="4483100"/>
          <p14:tracePt t="47223" x="4730750" y="4451350"/>
          <p14:tracePt t="47240" x="4718050" y="4362450"/>
          <p14:tracePt t="47256" x="4718050" y="4267200"/>
          <p14:tracePt t="47274" x="4724400" y="4051300"/>
          <p14:tracePt t="47290" x="4724400" y="3937000"/>
          <p14:tracePt t="47307" x="4724400" y="3873500"/>
          <p14:tracePt t="47324" x="4724400" y="3854450"/>
          <p14:tracePt t="47340" x="4724400" y="3835400"/>
          <p14:tracePt t="47357" x="4724400" y="3822700"/>
          <p14:tracePt t="47373" x="4705350" y="3810000"/>
          <p14:tracePt t="47390" x="4699000" y="3803650"/>
          <p14:tracePt t="47407" x="4699000" y="3797300"/>
          <p14:tracePt t="47440" x="4692650" y="3797300"/>
          <p14:tracePt t="47552" x="4692650" y="3790950"/>
          <p14:tracePt t="47572" x="4692650" y="3784600"/>
          <p14:tracePt t="48211" x="4699000" y="3759200"/>
          <p14:tracePt t="48217" x="4705350" y="3727450"/>
          <p14:tracePt t="48232" x="4718050" y="3676650"/>
          <p14:tracePt t="48249" x="4737100" y="3530600"/>
          <p14:tracePt t="48267" x="4737100" y="3422650"/>
          <p14:tracePt t="48283" x="4737100" y="3365500"/>
          <p14:tracePt t="48300" x="4737100" y="3346450"/>
          <p14:tracePt t="48317" x="4737100" y="3327400"/>
          <p14:tracePt t="48333" x="4730750" y="3314700"/>
          <p14:tracePt t="48350" x="4711700" y="3302000"/>
          <p14:tracePt t="48366" x="4686300" y="3251200"/>
          <p14:tracePt t="48383" x="4673600" y="3238500"/>
          <p14:tracePt t="48400" x="4622800" y="3175000"/>
          <p14:tracePt t="48416" x="4603750" y="3143250"/>
          <p14:tracePt t="48433" x="4591050" y="3117850"/>
          <p14:tracePt t="48450" x="4578350" y="3098800"/>
          <p14:tracePt t="48453" x="4565650" y="3092450"/>
          <p14:tracePt t="48467" x="4552950" y="3067050"/>
          <p14:tracePt t="48483" x="4540250" y="3041650"/>
          <p14:tracePt t="48500" x="4527550" y="3016250"/>
          <p14:tracePt t="48516" x="4514850" y="2978150"/>
          <p14:tracePt t="48533" x="4514850" y="2965450"/>
          <p14:tracePt t="48551" x="4508500" y="2959100"/>
          <p14:tracePt t="48567" x="4502150" y="2946400"/>
          <p14:tracePt t="48583" x="4489450" y="2933700"/>
          <p14:tracePt t="48600" x="4470400" y="2901950"/>
          <p14:tracePt t="48617" x="4464050" y="2882900"/>
          <p14:tracePt t="48633" x="4457700" y="2863850"/>
          <p14:tracePt t="48650" x="4457700" y="2844800"/>
          <p14:tracePt t="48667" x="4445000" y="2838450"/>
          <p14:tracePt t="50891" x="4445000" y="2825750"/>
          <p14:tracePt t="50897" x="4445000" y="2800350"/>
          <p14:tracePt t="50905" x="4445000" y="2787650"/>
          <p14:tracePt t="50912" x="4445000" y="2768600"/>
          <p14:tracePt t="50927" x="4445000" y="2755900"/>
          <p14:tracePt t="50943" x="4445000" y="2743200"/>
          <p14:tracePt t="50961" x="4445000" y="2717800"/>
          <p14:tracePt t="50977" x="4445000" y="2711450"/>
          <p14:tracePt t="50993" x="4432300" y="2698750"/>
          <p14:tracePt t="51011" x="4419600" y="2679700"/>
          <p14:tracePt t="51027" x="4406900" y="2667000"/>
          <p14:tracePt t="51044" x="4400550" y="2654300"/>
          <p14:tracePt t="51060" x="4381500" y="2635250"/>
          <p14:tracePt t="51077" x="4368800" y="2628900"/>
          <p14:tracePt t="51094" x="4368800" y="2609850"/>
          <p14:tracePt t="51110" x="4362450" y="2609850"/>
          <p14:tracePt t="51161" x="4362450" y="2603500"/>
          <p14:tracePt t="51204" x="4356100" y="2603500"/>
          <p14:tracePt t="51210" x="4349750" y="2603500"/>
          <p14:tracePt t="51217" x="4343400" y="2597150"/>
          <p14:tracePt t="51228" x="4330700" y="2597150"/>
          <p14:tracePt t="51245" x="4318000" y="2590800"/>
          <p14:tracePt t="51261" x="4311650" y="2584450"/>
          <p14:tracePt t="51328" x="4305300" y="2584450"/>
          <p14:tracePt t="51344" x="4298950" y="2584450"/>
          <p14:tracePt t="51359" x="4292600" y="2584450"/>
          <p14:tracePt t="51365" x="4286250" y="2584450"/>
          <p14:tracePt t="51377" x="4279900" y="2584450"/>
          <p14:tracePt t="51394" x="4260850" y="2578100"/>
          <p14:tracePt t="51458" x="4260850" y="2571750"/>
          <p14:tracePt t="51514" x="4260850" y="2565400"/>
          <p14:tracePt t="53436" x="4254500" y="2565400"/>
          <p14:tracePt t="53443" x="4248150" y="2565400"/>
          <p14:tracePt t="53450" x="4241800" y="2565400"/>
          <p14:tracePt t="53465" x="4235450" y="2565400"/>
          <p14:tracePt t="53479" x="4222750" y="2565400"/>
          <p14:tracePt t="53496" x="4203700" y="2565400"/>
          <p14:tracePt t="53513" x="4191000" y="2565400"/>
          <p14:tracePt t="53529" x="4178300" y="2565400"/>
          <p14:tracePt t="53546" x="4171950" y="2565400"/>
          <p14:tracePt t="53563" x="4165600" y="2565400"/>
          <p14:tracePt t="53579" x="4146550" y="2565400"/>
          <p14:tracePt t="53596" x="4133850" y="2565400"/>
          <p14:tracePt t="53613" x="4121150" y="2565400"/>
          <p14:tracePt t="53629" x="4108450" y="2565400"/>
          <p14:tracePt t="53646" x="4089400" y="2565400"/>
          <p14:tracePt t="53663" x="4083050" y="2565400"/>
          <p14:tracePt t="53680" x="4076700" y="2571750"/>
          <p14:tracePt t="53696" x="4064000" y="2578100"/>
          <p14:tracePt t="53713" x="4057650" y="2578100"/>
          <p14:tracePt t="53769" x="4057650" y="2584450"/>
          <p14:tracePt t="53776" x="4051300" y="2584450"/>
          <p14:tracePt t="53790" x="4038600" y="2590800"/>
          <p14:tracePt t="53804" x="4032250" y="2597150"/>
          <p14:tracePt t="53825" x="4025900" y="2597150"/>
          <p14:tracePt t="53911" x="4019550" y="2603500"/>
          <p14:tracePt t="53940" x="4013200" y="2609850"/>
          <p14:tracePt t="53946" x="4006850" y="2622550"/>
          <p14:tracePt t="53953" x="4000500" y="2628900"/>
          <p14:tracePt t="53963" x="3994150" y="2628900"/>
          <p14:tracePt t="53980" x="3981450" y="2641600"/>
          <p14:tracePt t="53997" x="3975100" y="2647950"/>
          <p14:tracePt t="54030" x="3968750" y="2654300"/>
          <p14:tracePt t="54047" x="3962400" y="2660650"/>
          <p14:tracePt t="54064" x="3949700" y="2667000"/>
          <p14:tracePt t="54080" x="3930650" y="2692400"/>
          <p14:tracePt t="54097" x="3917950" y="2698750"/>
          <p14:tracePt t="54113" x="3905250" y="2705100"/>
          <p14:tracePt t="54130" x="3892550" y="2705100"/>
          <p14:tracePt t="54147" x="3873500" y="2717800"/>
          <p14:tracePt t="54164" x="3860800" y="2724150"/>
          <p14:tracePt t="54180" x="3848100" y="2749550"/>
          <p14:tracePt t="54197" x="3848100" y="2755900"/>
          <p14:tracePt t="54272" x="3841750" y="2762250"/>
          <p14:tracePt t="54279" x="3835400" y="2762250"/>
          <p14:tracePt t="54286" x="3829050" y="2768600"/>
          <p14:tracePt t="69789" x="3797300" y="2768600"/>
          <p14:tracePt t="69796" x="3727450" y="2762250"/>
          <p14:tracePt t="69803" x="3651250" y="2743200"/>
          <p14:tracePt t="69820" x="3505200" y="2705100"/>
          <p14:tracePt t="69836" x="3346450" y="2673350"/>
          <p14:tracePt t="69853" x="3149600" y="2641600"/>
          <p14:tracePt t="69870" x="3035300" y="2628900"/>
          <p14:tracePt t="69887" x="2876550" y="2616200"/>
          <p14:tracePt t="69903" x="2774950" y="2616200"/>
          <p14:tracePt t="69920" x="2660650" y="2616200"/>
          <p14:tracePt t="69937" x="2476500" y="2628900"/>
          <p14:tracePt t="69953" x="2343150" y="2635250"/>
          <p14:tracePt t="69970" x="2241550" y="2647950"/>
          <p14:tracePt t="69987" x="2082800" y="2647950"/>
          <p14:tracePt t="70003" x="1993900" y="2647950"/>
          <p14:tracePt t="70020" x="1898650" y="2654300"/>
          <p14:tracePt t="70036" x="1790700" y="2673350"/>
          <p14:tracePt t="70053" x="1720850" y="2686050"/>
          <p14:tracePt t="70070" x="1651000" y="2705100"/>
          <p14:tracePt t="70087" x="1581150" y="2724150"/>
          <p14:tracePt t="70103" x="1549400" y="2736850"/>
          <p14:tracePt t="70121" x="1511300" y="2755900"/>
          <p14:tracePt t="70137" x="1504950" y="2768600"/>
          <p14:tracePt t="70153" x="1492250" y="2768600"/>
          <p14:tracePt t="70170" x="1466850" y="2768600"/>
          <p14:tracePt t="70187" x="1460500" y="2768600"/>
          <p14:tracePt t="70242" x="1473200" y="2768600"/>
          <p14:tracePt t="70253" x="1485900" y="2768600"/>
          <p14:tracePt t="70256" x="1504950" y="2768600"/>
          <p14:tracePt t="70270" x="1562100" y="2768600"/>
          <p14:tracePt t="70287" x="1631950" y="2768600"/>
          <p14:tracePt t="70304" x="1720850" y="2768600"/>
          <p14:tracePt t="70320" x="1828800" y="2768600"/>
          <p14:tracePt t="70337" x="1917700" y="2768600"/>
          <p14:tracePt t="70354" x="2012950" y="2781300"/>
          <p14:tracePt t="70370" x="2146300" y="2794000"/>
          <p14:tracePt t="70387" x="2216150" y="2813050"/>
          <p14:tracePt t="70404" x="2317750" y="2813050"/>
          <p14:tracePt t="70420" x="2368550" y="2813050"/>
          <p14:tracePt t="70437" x="2495550" y="2813050"/>
          <p14:tracePt t="70454" x="2628900" y="2813050"/>
          <p14:tracePt t="70471" x="2654300" y="2813050"/>
          <p14:tracePt t="70487" x="2781300" y="2813050"/>
          <p14:tracePt t="70504" x="2882900" y="2825750"/>
          <p14:tracePt t="70521" x="2933700" y="2844800"/>
          <p14:tracePt t="70537" x="2971800" y="2857500"/>
          <p14:tracePt t="70540" x="2990850" y="2863850"/>
          <p14:tracePt t="70554" x="3016250" y="2882900"/>
          <p14:tracePt t="70571" x="3041650" y="2882900"/>
          <p14:tracePt t="70587" x="3054350" y="2889250"/>
          <p14:tracePt t="70604" x="3073400" y="2889250"/>
          <p14:tracePt t="70621" x="3086100" y="2889250"/>
          <p14:tracePt t="70637" x="3098800" y="2889250"/>
          <p14:tracePt t="70654" x="3117850" y="2889250"/>
          <p14:tracePt t="70671" x="3130550" y="2889250"/>
          <p14:tracePt t="70688" x="3162300" y="2889250"/>
          <p14:tracePt t="70704" x="3175000" y="2889250"/>
          <p14:tracePt t="70721" x="3181350" y="2889250"/>
          <p14:tracePt t="70738" x="3200400" y="2889250"/>
          <p14:tracePt t="70771" x="3213100" y="2889250"/>
          <p14:tracePt t="71270" x="3270250" y="2889250"/>
          <p14:tracePt t="71277" x="3346450" y="2876550"/>
          <p14:tracePt t="71284" x="3429000" y="2870200"/>
          <p14:tracePt t="71300" x="3543300" y="2870200"/>
          <p14:tracePt t="71317" x="3632200" y="2870200"/>
          <p14:tracePt t="71334" x="3778250" y="2870200"/>
          <p14:tracePt t="71350" x="3841750" y="2870200"/>
          <p14:tracePt t="71367" x="3892550" y="2870200"/>
          <p14:tracePt t="71383" x="3930650" y="2870200"/>
          <p14:tracePt t="71400" x="3943350" y="2870200"/>
          <p14:tracePt t="71417" x="3949700" y="2870200"/>
          <p14:tracePt t="71497" x="3962400" y="2870200"/>
          <p14:tracePt t="72106" x="3962400" y="2857500"/>
          <p14:tracePt t="72113" x="3962400" y="2844800"/>
          <p14:tracePt t="72121" x="3962400" y="2838450"/>
          <p14:tracePt t="72132" x="3962400" y="2825750"/>
          <p14:tracePt t="72149" x="3956050" y="2813050"/>
          <p14:tracePt t="72166" x="3943350" y="2794000"/>
          <p14:tracePt t="72182" x="3943350" y="2781300"/>
          <p14:tracePt t="72199" x="3930650" y="2781300"/>
          <p14:tracePt t="72290" x="3924300" y="2781300"/>
          <p14:tracePt t="72312" x="3911600" y="2781300"/>
          <p14:tracePt t="72326" x="3905250" y="2781300"/>
          <p14:tracePt t="72340" x="3898900" y="2781300"/>
          <p14:tracePt t="72347" x="3892550" y="2781300"/>
          <p14:tracePt t="72354" x="3886200" y="2781300"/>
          <p14:tracePt t="72366" x="3879850" y="2781300"/>
          <p14:tracePt t="72382" x="3860800" y="2781300"/>
          <p14:tracePt t="72399" x="3848100" y="2781300"/>
          <p14:tracePt t="73411" x="3841750" y="2781300"/>
          <p14:tracePt t="73418" x="3835400" y="2781300"/>
          <p14:tracePt t="73425" x="3829050" y="2781300"/>
          <p14:tracePt t="73439" x="3822700" y="2781300"/>
          <p14:tracePt t="73455" x="3810000" y="2781300"/>
          <p14:tracePt t="73471" x="3790950" y="2781300"/>
          <p14:tracePt t="73581" x="3790950" y="2787650"/>
          <p14:tracePt t="73588" x="3784600" y="2787650"/>
          <p14:tracePt t="73602" x="3784600" y="2794000"/>
          <p14:tracePt t="73609" x="3778250" y="2794000"/>
          <p14:tracePt t="73621" x="3771900" y="2800350"/>
          <p14:tracePt t="73638" x="3752850" y="2819400"/>
          <p14:tracePt t="73655" x="3746500" y="2838450"/>
          <p14:tracePt t="73672" x="3746500" y="2844800"/>
          <p14:tracePt t="73688" x="3746500" y="2851150"/>
          <p14:tracePt t="73765" x="3746500" y="2857500"/>
          <p14:tracePt t="73787" x="3746500" y="2863850"/>
          <p14:tracePt t="74063" x="3746500" y="2870200"/>
          <p14:tracePt t="74074" x="3746500" y="2876550"/>
          <p14:tracePt t="74084" x="3746500" y="2882900"/>
          <p14:tracePt t="74112" x="3746500" y="2889250"/>
          <p14:tracePt t="74119" x="3746500" y="2901950"/>
          <p14:tracePt t="74161" x="3746500" y="2908300"/>
          <p14:tracePt t="74169" x="3746500" y="2914650"/>
          <p14:tracePt t="74183" x="3746500" y="2921000"/>
          <p14:tracePt t="74190" x="3746500" y="2927350"/>
          <p14:tracePt t="74205" x="3752850" y="2940050"/>
          <p14:tracePt t="74222" x="3752850" y="2946400"/>
          <p14:tracePt t="74239" x="3752850" y="2959100"/>
          <p14:tracePt t="74255" x="3759200" y="2965450"/>
          <p14:tracePt t="74272" x="3765550" y="2971800"/>
          <p14:tracePt t="74288" x="3771900" y="2984500"/>
          <p14:tracePt t="74305" x="3778250" y="2997200"/>
          <p14:tracePt t="74322" x="3778250" y="3016250"/>
          <p14:tracePt t="74338" x="3784600" y="3028950"/>
          <p14:tracePt t="74403" x="3784600" y="3035300"/>
          <p14:tracePt t="74424" x="3784600" y="3041650"/>
          <p14:tracePt t="74431" x="3784600" y="3048000"/>
          <p14:tracePt t="74439" x="3797300" y="3054350"/>
          <p14:tracePt t="74455" x="3797300" y="3067050"/>
          <p14:tracePt t="74473" x="3797300" y="3073400"/>
          <p14:tracePt t="74489" x="3797300" y="3079750"/>
          <p14:tracePt t="74505" x="3797300" y="3086100"/>
          <p14:tracePt t="74523" x="3797300" y="3098800"/>
          <p14:tracePt t="74558" x="3797300" y="3105150"/>
          <p14:tracePt t="74573" x="3797300" y="3124200"/>
          <p14:tracePt t="74589" x="3797300" y="3130550"/>
          <p14:tracePt t="74606" x="3797300" y="3136900"/>
          <p14:tracePt t="75666" x="3797300" y="3149600"/>
          <p14:tracePt t="75672" x="3797300" y="3155950"/>
          <p14:tracePt t="75679" x="3797300" y="3162300"/>
          <p14:tracePt t="75694" x="3810000" y="3175000"/>
          <p14:tracePt t="75711" x="3822700" y="3200400"/>
          <p14:tracePt t="75728" x="3835400" y="3225800"/>
          <p14:tracePt t="75744" x="3854450" y="3244850"/>
          <p14:tracePt t="75761" x="3867150" y="3263900"/>
          <p14:tracePt t="75778" x="3879850" y="3276600"/>
          <p14:tracePt t="75794" x="3886200" y="3289300"/>
          <p14:tracePt t="75811" x="3886200" y="3302000"/>
          <p14:tracePt t="75828" x="3892550" y="3321050"/>
          <p14:tracePt t="75845" x="3892550" y="3327400"/>
          <p14:tracePt t="75878" x="3892550" y="3333750"/>
          <p14:tracePt t="75899" x="3892550" y="3340100"/>
          <p14:tracePt t="75935" x="3898900" y="3346450"/>
          <p14:tracePt t="75972" x="3898900" y="3352800"/>
          <p14:tracePt t="76048" x="3898900" y="3359150"/>
          <p14:tracePt t="76097" x="3911600" y="3371850"/>
          <p14:tracePt t="76105" x="3911600" y="3378200"/>
          <p14:tracePt t="76112" x="3917950" y="3384550"/>
          <p14:tracePt t="76128" x="3917950" y="3390900"/>
          <p14:tracePt t="76161" x="3917950" y="3397250"/>
          <p14:tracePt t="76239" x="3917950" y="3403600"/>
          <p14:tracePt t="76246" x="3917950" y="3409950"/>
          <p14:tracePt t="77218" x="3924300" y="3416300"/>
          <p14:tracePt t="77225" x="3924300" y="3422650"/>
          <p14:tracePt t="77234" x="3930650" y="3429000"/>
          <p14:tracePt t="77250" x="3937000" y="3435350"/>
          <p14:tracePt t="77267" x="3937000" y="3454400"/>
          <p14:tracePt t="77284" x="3937000" y="3473450"/>
          <p14:tracePt t="77300" x="3937000" y="3479800"/>
          <p14:tracePt t="77317" x="3943350" y="3498850"/>
          <p14:tracePt t="77334" x="3943350" y="3505200"/>
          <p14:tracePt t="77350" x="3943350" y="3511550"/>
          <p14:tracePt t="77409" x="3943350" y="3517900"/>
          <p14:tracePt t="77438" x="3943350" y="3530600"/>
          <p14:tracePt t="77444" x="3943350" y="3536950"/>
          <p14:tracePt t="77452" x="3949700" y="3543300"/>
          <p14:tracePt t="77467" x="3949700" y="3549650"/>
          <p14:tracePt t="77484" x="3949700" y="3556000"/>
          <p14:tracePt t="77501" x="3956050" y="3556000"/>
          <p14:tracePt t="77517" x="3956050" y="3562350"/>
          <p14:tracePt t="77534" x="3962400" y="3575050"/>
          <p14:tracePt t="77551" x="3975100" y="3594100"/>
          <p14:tracePt t="77568" x="3987800" y="3606800"/>
          <p14:tracePt t="77584" x="3987800" y="3619500"/>
          <p14:tracePt t="77587" x="3987800" y="3625850"/>
          <p14:tracePt t="77601" x="3987800" y="3638550"/>
          <p14:tracePt t="77618" x="3987800" y="3651250"/>
          <p14:tracePt t="77634" x="3987800" y="3657600"/>
          <p14:tracePt t="77651" x="3987800" y="3670300"/>
          <p14:tracePt t="77668" x="3987800" y="3676650"/>
          <p14:tracePt t="77685" x="3987800" y="3702050"/>
          <p14:tracePt t="77701" x="3987800" y="3708400"/>
          <p14:tracePt t="77718" x="3987800" y="3714750"/>
          <p14:tracePt t="77735" x="3987800" y="3721100"/>
          <p14:tracePt t="77751" x="3987800" y="3727450"/>
          <p14:tracePt t="77768" x="3987800" y="3733800"/>
          <p14:tracePt t="77801" x="3987800" y="3740150"/>
          <p14:tracePt t="77818" x="3994150" y="3740150"/>
          <p14:tracePt t="77835" x="3994150" y="3759200"/>
          <p14:tracePt t="77851" x="4000500" y="3765550"/>
          <p14:tracePt t="77885" x="4006850" y="3771900"/>
          <p14:tracePt t="77901" x="4006850" y="3778250"/>
          <p14:tracePt t="77933" x="4006850" y="3784600"/>
          <p14:tracePt t="77941" x="4006850" y="3790950"/>
          <p14:tracePt t="77954" x="4006850" y="3797300"/>
          <p14:tracePt t="77968" x="4006850" y="3803650"/>
          <p14:tracePt t="78522" x="4019550" y="3810000"/>
          <p14:tracePt t="78530" x="4032250" y="3816350"/>
          <p14:tracePt t="78536" x="4044950" y="3822700"/>
          <p14:tracePt t="78548" x="4057650" y="3829050"/>
          <p14:tracePt t="78564" x="4095750" y="3848100"/>
          <p14:tracePt t="78581" x="4108450" y="3867150"/>
          <p14:tracePt t="78597" x="4121150" y="3879850"/>
          <p14:tracePt t="78614" x="4140200" y="3898900"/>
          <p14:tracePt t="78631" x="4146550" y="3898900"/>
          <p14:tracePt t="79820" x="4152900" y="3905250"/>
          <p14:tracePt t="79827" x="4159250" y="3905250"/>
          <p14:tracePt t="79834" x="4165600" y="3911600"/>
          <p14:tracePt t="79847" x="4171950" y="3911600"/>
          <p14:tracePt t="79863" x="4178300" y="3924300"/>
          <p14:tracePt t="79880" x="4184650" y="3937000"/>
          <p14:tracePt t="79897" x="4210050" y="3949700"/>
          <p14:tracePt t="79913" x="4216400" y="3968750"/>
          <p14:tracePt t="79947" x="4216400" y="3975100"/>
          <p14:tracePt t="80033" x="4216400" y="3981450"/>
          <p14:tracePt t="80047" x="4216400" y="3987800"/>
          <p14:tracePt t="80053" x="4216400" y="3994150"/>
          <p14:tracePt t="80064" x="4216400" y="4000500"/>
          <p14:tracePt t="80081" x="4216400" y="4006850"/>
          <p14:tracePt t="80097" x="4216400" y="4013200"/>
          <p14:tracePt t="80114" x="4216400" y="4025900"/>
          <p14:tracePt t="80131" x="4216400" y="4044950"/>
          <p14:tracePt t="80147" x="4216400" y="4057650"/>
          <p14:tracePt t="80164" x="4216400" y="4064000"/>
          <p14:tracePt t="80707" x="4241800" y="4064000"/>
          <p14:tracePt t="80713" x="4292600" y="4051300"/>
          <p14:tracePt t="80720" x="4337050" y="4044950"/>
          <p14:tracePt t="80731" x="4387850" y="4032250"/>
          <p14:tracePt t="80748" x="4514850" y="4019550"/>
          <p14:tracePt t="80764" x="4572000" y="4019550"/>
          <p14:tracePt t="80780" x="4616450" y="4019550"/>
          <p14:tracePt t="80797" x="4673600" y="4019550"/>
          <p14:tracePt t="80814" x="4692650" y="4019550"/>
          <p14:tracePt t="80831" x="4730750" y="4032250"/>
          <p14:tracePt t="80847" x="4756150" y="4044950"/>
          <p14:tracePt t="80864" x="4762500" y="4051300"/>
          <p14:tracePt t="80881" x="4775200" y="4070350"/>
          <p14:tracePt t="80897" x="4781550" y="4083050"/>
          <p14:tracePt t="80914" x="4781550" y="4114800"/>
          <p14:tracePt t="80931" x="4781550" y="4140200"/>
          <p14:tracePt t="80947" x="4787900" y="4184650"/>
          <p14:tracePt t="80964" x="4787900" y="4210050"/>
          <p14:tracePt t="80981" x="4787900" y="4248150"/>
          <p14:tracePt t="80998" x="4787900" y="4305300"/>
          <p14:tracePt t="81014" x="4787900" y="4330700"/>
          <p14:tracePt t="81031" x="4787900" y="4343400"/>
          <p14:tracePt t="81048" x="4787900" y="4375150"/>
          <p14:tracePt t="81064" x="4781550" y="4400550"/>
          <p14:tracePt t="81081" x="4762500" y="4457700"/>
          <p14:tracePt t="81098" x="4743450" y="4483100"/>
          <p14:tracePt t="81114" x="4730750" y="4508500"/>
          <p14:tracePt t="81131" x="4730750" y="4521200"/>
          <p14:tracePt t="81148" x="4711700" y="4565650"/>
          <p14:tracePt t="81165" x="4692650" y="4591050"/>
          <p14:tracePt t="81181" x="4686300" y="4616450"/>
          <p14:tracePt t="81198" x="4660900" y="4660900"/>
          <p14:tracePt t="81215" x="4648200" y="4686300"/>
          <p14:tracePt t="81231" x="4629150" y="4756150"/>
          <p14:tracePt t="81248" x="4616450" y="4806950"/>
          <p14:tracePt t="81265" x="4572000" y="4870450"/>
          <p14:tracePt t="81281" x="4540250" y="4921250"/>
          <p14:tracePt t="81298" x="4502150" y="4965700"/>
          <p14:tracePt t="81316" x="4451350" y="5035550"/>
          <p14:tracePt t="81332" x="4425950" y="5099050"/>
          <p14:tracePt t="81348" x="4394200" y="5162550"/>
          <p14:tracePt t="81365" x="4343400" y="5232400"/>
          <p14:tracePt t="81382" x="4311650" y="5264150"/>
          <p14:tracePt t="81398" x="4286250" y="5295900"/>
          <p14:tracePt t="81415" x="4267200" y="5321300"/>
          <p14:tracePt t="81432" x="4260850" y="5334000"/>
          <p14:tracePt t="81448" x="4248150" y="5340350"/>
          <p14:tracePt t="81465" x="4235450" y="5365750"/>
          <p14:tracePt t="81482" x="4235450" y="5372100"/>
          <p14:tracePt t="81515" x="4222750" y="5384800"/>
          <p14:tracePt t="81532" x="4216400" y="5384800"/>
          <p14:tracePt t="81549" x="4191000" y="5403850"/>
          <p14:tracePt t="81565" x="4178300" y="5403850"/>
          <p14:tracePt t="81582" x="4171950" y="5422900"/>
          <p14:tracePt t="81585" x="4165600" y="5429250"/>
          <p14:tracePt t="81599" x="4152900" y="5435600"/>
          <p14:tracePt t="81615" x="4133850" y="5441950"/>
          <p14:tracePt t="81632" x="4127500" y="5454650"/>
          <p14:tracePt t="81649" x="4108450" y="5480050"/>
          <p14:tracePt t="81665" x="4095750" y="5486400"/>
          <p14:tracePt t="81682" x="4076700" y="5499100"/>
          <p14:tracePt t="81698" x="4064000" y="5499100"/>
          <p14:tracePt t="81715" x="4057650" y="5499100"/>
          <p14:tracePt t="81732" x="4013200" y="5486400"/>
          <p14:tracePt t="81749" x="3937000" y="5448300"/>
          <p14:tracePt t="81765" x="3905250" y="5429250"/>
          <p14:tracePt t="81782" x="3860800" y="5397500"/>
          <p14:tracePt t="81799" x="3790950" y="5340350"/>
          <p14:tracePt t="81815" x="3752850" y="5264150"/>
          <p14:tracePt t="81833" x="3695700" y="5060950"/>
          <p14:tracePt t="81849" x="3676650" y="4908550"/>
          <p14:tracePt t="81865" x="3663950" y="4813300"/>
          <p14:tracePt t="81882" x="3657600" y="4781550"/>
          <p14:tracePt t="81899" x="3657600" y="4762500"/>
          <p14:tracePt t="81915" x="3657600" y="4749800"/>
          <p14:tracePt t="81932" x="3663950" y="4667250"/>
          <p14:tracePt t="81949" x="3689350" y="4546600"/>
          <p14:tracePt t="81966" x="3733800" y="4445000"/>
          <p14:tracePt t="81982" x="3771900" y="4362450"/>
          <p14:tracePt t="81999" x="3784600" y="4324350"/>
          <p14:tracePt t="82017" x="3803650" y="4305300"/>
          <p14:tracePt t="82032" x="3835400" y="4254500"/>
          <p14:tracePt t="82049" x="3848100" y="4241800"/>
          <p14:tracePt t="82066" x="3867150" y="4229100"/>
          <p14:tracePt t="82075" x="3867150" y="4216400"/>
          <p14:tracePt t="82082" x="3873500" y="4210050"/>
          <p14:tracePt t="82099" x="3905250" y="4165600"/>
          <p14:tracePt t="82116" x="3975100" y="4070350"/>
          <p14:tracePt t="82132" x="4000500" y="4013200"/>
          <p14:tracePt t="82149" x="4051300" y="3962400"/>
          <p14:tracePt t="82166" x="4108450" y="3911600"/>
          <p14:tracePt t="82182" x="4133850" y="3873500"/>
          <p14:tracePt t="82199" x="4165600" y="3854450"/>
          <p14:tracePt t="82216" x="4184650" y="3835400"/>
          <p14:tracePt t="82233" x="4197350" y="3822700"/>
          <p14:tracePt t="82249" x="4203700" y="3816350"/>
          <p14:tracePt t="82266" x="4229100" y="3810000"/>
          <p14:tracePt t="82798" x="4229100" y="3816350"/>
          <p14:tracePt t="82804" x="4216400" y="3835400"/>
          <p14:tracePt t="82814" x="4210050" y="3848100"/>
          <p14:tracePt t="82831" x="4197350" y="3879850"/>
          <p14:tracePt t="82848" x="4171950" y="3892550"/>
          <p14:tracePt t="82865" x="4171950" y="3905250"/>
          <p14:tracePt t="82882" x="4171950" y="3924300"/>
          <p14:tracePt t="82939" x="4171950" y="3930650"/>
          <p14:tracePt t="82947" x="4171950" y="3937000"/>
          <p14:tracePt t="82958" x="4171950" y="3943350"/>
          <p14:tracePt t="82965" x="4171950" y="3949700"/>
          <p14:tracePt t="82981" x="4171950" y="3962400"/>
          <p14:tracePt t="82998" x="4184650" y="3968750"/>
          <p14:tracePt t="83032" x="4191000" y="3981450"/>
          <p14:tracePt t="83048" x="4197350" y="3981450"/>
          <p14:tracePt t="83626" x="4210050" y="3981450"/>
          <p14:tracePt t="83638" x="4222750" y="3981450"/>
          <p14:tracePt t="83642" x="4229100" y="3981450"/>
          <p14:tracePt t="83655" x="4267200" y="3981450"/>
          <p14:tracePt t="83671" x="4286250" y="3981450"/>
          <p14:tracePt t="83688" x="4324350" y="3981450"/>
          <p14:tracePt t="83705" x="4356100" y="3981450"/>
          <p14:tracePt t="83721" x="4381500" y="3981450"/>
          <p14:tracePt t="83738" x="4400550" y="3981450"/>
          <p14:tracePt t="83755" x="4419600" y="3981450"/>
          <p14:tracePt t="83771" x="4425950" y="3981450"/>
          <p14:tracePt t="83788" x="4451350" y="3981450"/>
          <p14:tracePt t="83805" x="4470400" y="3981450"/>
          <p14:tracePt t="83822" x="4502150" y="3981450"/>
          <p14:tracePt t="83839" x="4533900" y="3981450"/>
          <p14:tracePt t="83855" x="4559300" y="3981450"/>
          <p14:tracePt t="83872" x="4572000" y="3981450"/>
          <p14:tracePt t="83888" x="4584700" y="3981450"/>
          <p14:tracePt t="83905" x="4597400" y="3981450"/>
          <p14:tracePt t="83922" x="4616450" y="3987800"/>
          <p14:tracePt t="83938" x="4635500" y="3987800"/>
          <p14:tracePt t="83955" x="4654550" y="3987800"/>
          <p14:tracePt t="83972" x="4673600" y="3987800"/>
          <p14:tracePt t="83988" x="4686300" y="3987800"/>
          <p14:tracePt t="84005" x="4699000" y="3987800"/>
          <p14:tracePt t="84039" x="4711700" y="3987800"/>
          <p14:tracePt t="86229" x="4711700" y="3994150"/>
          <p14:tracePt t="86236" x="4711700" y="4000500"/>
          <p14:tracePt t="86243" x="4711700" y="4006850"/>
          <p14:tracePt t="86256" x="4711700" y="4013200"/>
          <p14:tracePt t="86272" x="4711700" y="4019550"/>
          <p14:tracePt t="86289" x="4718050" y="4025900"/>
          <p14:tracePt t="86306" x="4724400" y="4032250"/>
          <p14:tracePt t="86323" x="4724400" y="4051300"/>
          <p14:tracePt t="86339" x="4724400" y="4057650"/>
          <p14:tracePt t="86356" x="4724400" y="4070350"/>
          <p14:tracePt t="86373" x="4724400" y="4083050"/>
          <p14:tracePt t="86389" x="4730750" y="4089400"/>
          <p14:tracePt t="86406" x="4730750" y="4095750"/>
          <p14:tracePt t="86462" x="4737100" y="4095750"/>
          <p14:tracePt t="86469" x="4737100" y="4102100"/>
          <p14:tracePt t="86476" x="4737100" y="4108450"/>
          <p14:tracePt t="86490" x="4737100" y="4114800"/>
          <p14:tracePt t="86506" x="4737100" y="4133850"/>
          <p14:tracePt t="86523" x="4743450" y="4140200"/>
          <p14:tracePt t="86540" x="4749800" y="4165600"/>
          <p14:tracePt t="86556" x="4749800" y="4171950"/>
          <p14:tracePt t="86573" x="4749800" y="4184650"/>
          <p14:tracePt t="86589" x="4749800" y="4210050"/>
          <p14:tracePt t="86606" x="4749800" y="4216400"/>
          <p14:tracePt t="86623" x="4749800" y="4229100"/>
          <p14:tracePt t="86640" x="4762500" y="4235450"/>
          <p14:tracePt t="86673" x="4762500" y="4241800"/>
          <p14:tracePt t="86690" x="4762500" y="4254500"/>
          <p14:tracePt t="86706" x="4762500" y="4273550"/>
          <p14:tracePt t="86723" x="4762500" y="4286250"/>
          <p14:tracePt t="86740" x="4762500" y="4298950"/>
          <p14:tracePt t="86757" x="4762500" y="4324350"/>
          <p14:tracePt t="86773" x="4762500" y="4343400"/>
          <p14:tracePt t="86790" x="4762500" y="4368800"/>
          <p14:tracePt t="86807" x="4762500" y="4400550"/>
          <p14:tracePt t="86823" x="4762500" y="4432300"/>
          <p14:tracePt t="86840" x="4762500" y="4464050"/>
          <p14:tracePt t="86857" x="4762500" y="4489450"/>
          <p14:tracePt t="86873" x="4762500" y="4514850"/>
          <p14:tracePt t="86890" x="4762500" y="4527550"/>
          <p14:tracePt t="86907" x="4762500" y="4540250"/>
          <p14:tracePt t="86923" x="4762500" y="4578350"/>
          <p14:tracePt t="86940" x="4762500" y="4584700"/>
          <p14:tracePt t="86957" x="4749800" y="4597400"/>
          <p14:tracePt t="86973" x="4730750" y="4641850"/>
          <p14:tracePt t="86990" x="4724400" y="4667250"/>
          <p14:tracePt t="87007" x="4705350" y="4724400"/>
          <p14:tracePt t="87023" x="4692650" y="4749800"/>
          <p14:tracePt t="87040" x="4692650" y="4768850"/>
          <p14:tracePt t="87057" x="4679950" y="4800600"/>
          <p14:tracePt t="87074" x="4667250" y="4832350"/>
          <p14:tracePt t="87090" x="4654550" y="4857750"/>
          <p14:tracePt t="87107" x="4629150" y="4908550"/>
          <p14:tracePt t="87124" x="4616450" y="4933950"/>
          <p14:tracePt t="87140" x="4603750" y="4959350"/>
          <p14:tracePt t="87157" x="4572000" y="5003800"/>
          <p14:tracePt t="87174" x="4559300" y="5022850"/>
          <p14:tracePt t="87190" x="4546600" y="5054600"/>
          <p14:tracePt t="87207" x="4527550" y="5105400"/>
          <p14:tracePt t="87224" x="4508500" y="5130800"/>
          <p14:tracePt t="87241" x="4495800" y="5168900"/>
          <p14:tracePt t="87257" x="4476750" y="5207000"/>
          <p14:tracePt t="87274" x="4464050" y="5245100"/>
          <p14:tracePt t="87291" x="4432300" y="5308600"/>
          <p14:tracePt t="87307" x="4419600" y="5353050"/>
          <p14:tracePt t="87324" x="4406900" y="5397500"/>
          <p14:tracePt t="87341" x="4387850" y="5448300"/>
          <p14:tracePt t="87357" x="4362450" y="5480050"/>
          <p14:tracePt t="87374" x="4349750" y="5505450"/>
          <p14:tracePt t="87391" x="4330700" y="5556250"/>
          <p14:tracePt t="87407" x="4318000" y="5581650"/>
          <p14:tracePt t="87424" x="4298950" y="5607050"/>
          <p14:tracePt t="87441" x="4273550" y="5664200"/>
          <p14:tracePt t="87458" x="4260850" y="5689600"/>
          <p14:tracePt t="87474" x="4248150" y="5708650"/>
          <p14:tracePt t="87491" x="4222750" y="5734050"/>
          <p14:tracePt t="87508" x="4210050" y="5740400"/>
          <p14:tracePt t="87524" x="4210050" y="5753100"/>
          <p14:tracePt t="87541" x="4203700" y="5753100"/>
          <p14:tracePt t="88554" x="4210050" y="5740400"/>
          <p14:tracePt t="88560" x="4216400" y="5727700"/>
          <p14:tracePt t="88568" x="4216400" y="5721350"/>
          <p14:tracePt t="88575" x="4222750" y="5708650"/>
          <p14:tracePt t="88591" x="4235450" y="5683250"/>
          <p14:tracePt t="88608" x="4254500" y="5670550"/>
          <p14:tracePt t="88624" x="4267200" y="5632450"/>
          <p14:tracePt t="88641" x="4286250" y="5600700"/>
          <p14:tracePt t="88658" x="4292600" y="5594350"/>
          <p14:tracePt t="88674" x="4292600" y="5575300"/>
          <p14:tracePt t="88716" x="4292600" y="5568950"/>
          <p14:tracePt t="88724" x="4298950" y="5562600"/>
          <p14:tracePt t="88731" x="4298950" y="5556250"/>
          <p14:tracePt t="88741" x="4298950" y="5549900"/>
          <p14:tracePt t="88759" x="4298950" y="5537200"/>
          <p14:tracePt t="88775" x="4298950" y="5530850"/>
          <p14:tracePt t="89666" x="4286250" y="5530850"/>
          <p14:tracePt t="89674" x="4273550" y="5524500"/>
          <p14:tracePt t="89681" x="4260850" y="5518150"/>
          <p14:tracePt t="89692" x="4241800" y="5511800"/>
          <p14:tracePt t="89709" x="4203700" y="5492750"/>
          <p14:tracePt t="89726" x="4178300" y="5492750"/>
          <p14:tracePt t="89742" x="4159250" y="5492750"/>
          <p14:tracePt t="89759" x="4114800" y="5492750"/>
          <p14:tracePt t="89776" x="4095750" y="5486400"/>
          <p14:tracePt t="89792" x="4076700" y="5480050"/>
          <p14:tracePt t="89809" x="4032250" y="5467350"/>
          <p14:tracePt t="89826" x="4019550" y="5461000"/>
          <p14:tracePt t="89842" x="4000500" y="5448300"/>
          <p14:tracePt t="89859" x="3968750" y="5429250"/>
          <p14:tracePt t="89876" x="3956050" y="5422900"/>
          <p14:tracePt t="89893" x="3943350" y="5397500"/>
          <p14:tracePt t="89909" x="3924300" y="5384800"/>
          <p14:tracePt t="89926" x="3905250" y="5372100"/>
          <p14:tracePt t="89943" x="3892550" y="5359400"/>
          <p14:tracePt t="89959" x="3867150" y="5340350"/>
          <p14:tracePt t="89976" x="3848100" y="5321300"/>
          <p14:tracePt t="89993" x="3829050" y="5295900"/>
          <p14:tracePt t="90009" x="3810000" y="5276850"/>
          <p14:tracePt t="90026" x="3797300" y="5276850"/>
          <p14:tracePt t="90043" x="3784600" y="5270500"/>
          <p14:tracePt t="91978" x="3784600" y="5257800"/>
          <p14:tracePt t="91986" x="3778250" y="5251450"/>
          <p14:tracePt t="91992" x="3778250" y="5245100"/>
          <p14:tracePt t="92006" x="3778250" y="5238750"/>
          <p14:tracePt t="92023" x="3778250" y="5226050"/>
          <p14:tracePt t="92039" x="3778250" y="5200650"/>
          <p14:tracePt t="92056" x="3778250" y="5175250"/>
          <p14:tracePt t="92073" x="3778250" y="5168900"/>
          <p14:tracePt t="92089" x="3778250" y="5156200"/>
          <p14:tracePt t="92123" x="3778250" y="5149850"/>
          <p14:tracePt t="92140" x="3778250" y="5143500"/>
          <p14:tracePt t="92156" x="3784600" y="5092700"/>
          <p14:tracePt t="92173" x="3790950" y="5048250"/>
          <p14:tracePt t="92190" x="3790950" y="5022850"/>
          <p14:tracePt t="92206" x="3790950" y="5010150"/>
          <p14:tracePt t="92223" x="3790950" y="4997450"/>
          <p14:tracePt t="92240" x="3790950" y="4991100"/>
          <p14:tracePt t="92256" x="3797300" y="4978400"/>
          <p14:tracePt t="92273" x="3803650" y="4953000"/>
          <p14:tracePt t="92290" x="3803650" y="4933950"/>
          <p14:tracePt t="92307" x="3816350" y="4908550"/>
          <p14:tracePt t="92323" x="3822700" y="4883150"/>
          <p14:tracePt t="92340" x="3822700" y="4870450"/>
          <p14:tracePt t="92357" x="3822700" y="486410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at higher latitudes…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50126"/>
            <a:ext cx="4787547" cy="5044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1000" y="356500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moist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962400" y="3793609"/>
            <a:ext cx="228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95600" y="16214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moist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743200" y="1850097"/>
            <a:ext cx="228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05200" y="25908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352800" y="2819400"/>
            <a:ext cx="228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18291" y="14478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542091" y="1676400"/>
            <a:ext cx="1524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B9AE046C-B7CC-FD4E-8B11-6C4FDF74E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18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5"/>
    </mc:Choice>
    <mc:Fallback xmlns="">
      <p:transition spd="slow" advTm="38165"/>
    </mc:Fallback>
  </mc:AlternateContent>
  <p:extLst>
    <p:ext uri="{3A86A75C-4F4B-4683-9AE1-C65F6400EC91}">
      <p14:laserTraceLst xmlns:p14="http://schemas.microsoft.com/office/powerpoint/2010/main">
        <p14:tracePtLst>
          <p14:tracePt t="3419" x="3841750" y="4851400"/>
          <p14:tracePt t="3426" x="3873500" y="4838700"/>
          <p14:tracePt t="3432" x="3930650" y="4813300"/>
          <p14:tracePt t="3445" x="3975100" y="4775200"/>
          <p14:tracePt t="3462" x="4108450" y="4686300"/>
          <p14:tracePt t="3478" x="4184650" y="4641850"/>
          <p14:tracePt t="3496" x="4260850" y="4597400"/>
          <p14:tracePt t="3512" x="4292600" y="4584700"/>
          <p14:tracePt t="3529" x="4337050" y="4572000"/>
          <p14:tracePt t="3545" x="4362450" y="4552950"/>
          <p14:tracePt t="3562" x="4368800" y="4552950"/>
          <p14:tracePt t="3579" x="4381500" y="4552950"/>
          <p14:tracePt t="3624" x="4375150" y="4552950"/>
          <p14:tracePt t="3631" x="4368800" y="4552950"/>
          <p14:tracePt t="3645" x="4362450" y="4552950"/>
          <p14:tracePt t="3662" x="4343400" y="4546600"/>
          <p14:tracePt t="3679" x="4305300" y="4527550"/>
          <p14:tracePt t="3695" x="4267200" y="4508500"/>
          <p14:tracePt t="3712" x="4229100" y="4464050"/>
          <p14:tracePt t="3729" x="4216400" y="4406900"/>
          <p14:tracePt t="3745" x="4210050" y="4311650"/>
          <p14:tracePt t="3762" x="4210050" y="4279900"/>
          <p14:tracePt t="3779" x="4210050" y="4254500"/>
          <p14:tracePt t="3796" x="4210050" y="4241800"/>
          <p14:tracePt t="3812" x="4210050" y="4229100"/>
          <p14:tracePt t="3829" x="4203700" y="4216400"/>
          <p14:tracePt t="3846" x="4197350" y="4197350"/>
          <p14:tracePt t="3862" x="4191000" y="4184650"/>
          <p14:tracePt t="3879" x="4171950" y="4184650"/>
          <p14:tracePt t="4298" x="4191000" y="4152900"/>
          <p14:tracePt t="4304" x="4216400" y="4121150"/>
          <p14:tracePt t="4311" x="4267200" y="4064000"/>
          <p14:tracePt t="4322" x="4292600" y="4006850"/>
          <p14:tracePt t="4340" x="4400550" y="3835400"/>
          <p14:tracePt t="4356" x="4451350" y="3746500"/>
          <p14:tracePt t="4372" x="4476750" y="3676650"/>
          <p14:tracePt t="4389" x="4489450" y="3581400"/>
          <p14:tracePt t="4406" x="4489450" y="3536950"/>
          <p14:tracePt t="4423" x="4489450" y="3486150"/>
          <p14:tracePt t="4439" x="4476750" y="3416300"/>
          <p14:tracePt t="4456" x="4464050" y="3365500"/>
          <p14:tracePt t="4473" x="4438650" y="3302000"/>
          <p14:tracePt t="4489" x="4419600" y="3244850"/>
          <p14:tracePt t="4506" x="4406900" y="3219450"/>
          <p14:tracePt t="4523" x="4387850" y="3175000"/>
          <p14:tracePt t="4539" x="4368800" y="3136900"/>
          <p14:tracePt t="4556" x="4349750" y="3086100"/>
          <p14:tracePt t="4574" x="4330700" y="3041650"/>
          <p14:tracePt t="4589" x="4318000" y="3022600"/>
          <p14:tracePt t="4606" x="4305300" y="3009900"/>
          <p14:tracePt t="4623" x="4286250" y="2990850"/>
          <p14:tracePt t="4639" x="4267200" y="2990850"/>
          <p14:tracePt t="4656" x="4254500" y="2990850"/>
          <p14:tracePt t="4673" x="4216400" y="2984500"/>
          <p14:tracePt t="4689" x="4184650" y="2984500"/>
          <p14:tracePt t="4706" x="4152900" y="2971800"/>
          <p14:tracePt t="4723" x="4083050" y="2946400"/>
          <p14:tracePt t="4740" x="4025900" y="2927350"/>
          <p14:tracePt t="4756" x="3962400" y="2908300"/>
          <p14:tracePt t="4773" x="3892550" y="2889250"/>
          <p14:tracePt t="4790" x="3835400" y="2876550"/>
          <p14:tracePt t="4807" x="3784600" y="2870200"/>
          <p14:tracePt t="4823" x="3714750" y="2870200"/>
          <p14:tracePt t="4840" x="3670300" y="2870200"/>
          <p14:tracePt t="4856" x="3651250" y="2870200"/>
          <p14:tracePt t="4873" x="3638550" y="2870200"/>
          <p14:tracePt t="4890" x="3619500" y="2870200"/>
          <p14:tracePt t="4906" x="3606800" y="2870200"/>
          <p14:tracePt t="4991" x="3600450" y="2870200"/>
          <p14:tracePt t="5005" x="3594100" y="2870200"/>
          <p14:tracePt t="5027" x="3594100" y="2876550"/>
          <p14:tracePt t="5041" x="3587750" y="2876550"/>
          <p14:tracePt t="5270" x="3587750" y="2882900"/>
          <p14:tracePt t="5276" x="3587750" y="2889250"/>
          <p14:tracePt t="5290" x="3587750" y="2901950"/>
          <p14:tracePt t="5297" x="3587750" y="2908300"/>
          <p14:tracePt t="5312" x="3587750" y="2914650"/>
          <p14:tracePt t="5329" x="3581400" y="2927350"/>
          <p14:tracePt t="5347" x="3575050" y="2946400"/>
          <p14:tracePt t="5363" x="3568700" y="2959100"/>
          <p14:tracePt t="5379" x="3562350" y="2971800"/>
          <p14:tracePt t="5396" x="3562350" y="2984500"/>
          <p14:tracePt t="5413" x="3562350" y="2990850"/>
          <p14:tracePt t="5429" x="3549650" y="2997200"/>
          <p14:tracePt t="5446" x="3536950" y="3022600"/>
          <p14:tracePt t="5463" x="3530600" y="3035300"/>
          <p14:tracePt t="5479" x="3530600" y="3041650"/>
          <p14:tracePt t="5496" x="3530600" y="3067050"/>
          <p14:tracePt t="5513" x="3530600" y="3073400"/>
          <p14:tracePt t="5752" x="3536950" y="3073400"/>
          <p14:tracePt t="5758" x="3549650" y="3067050"/>
          <p14:tracePt t="5765" x="3562350" y="3054350"/>
          <p14:tracePt t="5779" x="3594100" y="3035300"/>
          <p14:tracePt t="5796" x="3619500" y="3022600"/>
          <p14:tracePt t="5812" x="3632200" y="3016250"/>
          <p14:tracePt t="5829" x="3663950" y="2990850"/>
          <p14:tracePt t="5846" x="3670300" y="2978150"/>
          <p14:tracePt t="5864" x="3689350" y="2978150"/>
          <p14:tracePt t="6418" x="3689350" y="3009900"/>
          <p14:tracePt t="6424" x="3689350" y="3060700"/>
          <p14:tracePt t="6433" x="3689350" y="3098800"/>
          <p14:tracePt t="6450" x="3689350" y="3187700"/>
          <p14:tracePt t="6466" x="3689350" y="3308350"/>
          <p14:tracePt t="6483" x="3689350" y="3352800"/>
          <p14:tracePt t="6500" x="3702050" y="3403600"/>
          <p14:tracePt t="6517" x="3721100" y="3467100"/>
          <p14:tracePt t="6534" x="3733800" y="3505200"/>
          <p14:tracePt t="6550" x="3759200" y="3543300"/>
          <p14:tracePt t="6567" x="3778250" y="3594100"/>
          <p14:tracePt t="6583" x="3778250" y="3600450"/>
          <p14:tracePt t="6601" x="3784600" y="3625850"/>
          <p14:tracePt t="6617" x="3790950" y="3644900"/>
          <p14:tracePt t="6634" x="3797300" y="3651250"/>
          <p14:tracePt t="6651" x="3797300" y="3670300"/>
          <p14:tracePt t="6667" x="3797300" y="3683000"/>
          <p14:tracePt t="6684" x="3803650" y="3695700"/>
          <p14:tracePt t="6701" x="3816350" y="3714750"/>
          <p14:tracePt t="6717" x="3829050" y="3740150"/>
          <p14:tracePt t="6734" x="3835400" y="3771900"/>
          <p14:tracePt t="6750" x="3854450" y="3835400"/>
          <p14:tracePt t="6767" x="3867150" y="3879850"/>
          <p14:tracePt t="6784" x="3873500" y="3911600"/>
          <p14:tracePt t="6800" x="3873500" y="3949700"/>
          <p14:tracePt t="6817" x="3886200" y="3981450"/>
          <p14:tracePt t="6834" x="3898900" y="4006850"/>
          <p14:tracePt t="6850" x="3911600" y="4070350"/>
          <p14:tracePt t="6867" x="3924300" y="4095750"/>
          <p14:tracePt t="6885" x="3930650" y="4140200"/>
          <p14:tracePt t="6901" x="3930650" y="4159250"/>
          <p14:tracePt t="6917" x="3930650" y="4178300"/>
          <p14:tracePt t="6934" x="3930650" y="4191000"/>
          <p14:tracePt t="6951" x="3930650" y="4203700"/>
          <p14:tracePt t="6967" x="3930650" y="4210050"/>
          <p14:tracePt t="7885" x="3930650" y="4178300"/>
          <p14:tracePt t="7892" x="3924300" y="4114800"/>
          <p14:tracePt t="7899" x="3905250" y="4064000"/>
          <p14:tracePt t="7910" x="3886200" y="4006850"/>
          <p14:tracePt t="7927" x="3829050" y="3867150"/>
          <p14:tracePt t="7943" x="3816350" y="3816350"/>
          <p14:tracePt t="7960" x="3797300" y="3752850"/>
          <p14:tracePt t="7977" x="3752850" y="3638550"/>
          <p14:tracePt t="7993" x="3733800" y="3568700"/>
          <p14:tracePt t="8010" x="3721100" y="3505200"/>
          <p14:tracePt t="8027" x="3702050" y="3454400"/>
          <p14:tracePt t="8043" x="3683000" y="3441700"/>
          <p14:tracePt t="8060" x="3670300" y="3429000"/>
          <p14:tracePt t="8077" x="3657600" y="3416300"/>
          <p14:tracePt t="8111" x="3651250" y="3403600"/>
          <p14:tracePt t="8127" x="3632200" y="3390900"/>
          <p14:tracePt t="8144" x="3625850" y="3378200"/>
          <p14:tracePt t="8161" x="3606800" y="3333750"/>
          <p14:tracePt t="8177" x="3600450" y="3302000"/>
          <p14:tracePt t="8194" x="3587750" y="3251200"/>
          <p14:tracePt t="8211" x="3556000" y="3175000"/>
          <p14:tracePt t="8227" x="3543300" y="3149600"/>
          <p14:tracePt t="8244" x="3530600" y="3117850"/>
          <p14:tracePt t="8260" x="3524250" y="3092450"/>
          <p14:tracePt t="8277" x="3524250" y="3086100"/>
          <p14:tracePt t="8294" x="3524250" y="3067050"/>
          <p14:tracePt t="8310" x="3524250" y="3060700"/>
          <p14:tracePt t="8327" x="3524250" y="3054350"/>
          <p14:tracePt t="10126" x="3498850" y="3022600"/>
          <p14:tracePt t="10132" x="3473450" y="2984500"/>
          <p14:tracePt t="10139" x="3429000" y="2940050"/>
          <p14:tracePt t="10151" x="3390900" y="2908300"/>
          <p14:tracePt t="10167" x="3289300" y="2800350"/>
          <p14:tracePt t="10184" x="3232150" y="2743200"/>
          <p14:tracePt t="10200" x="3200400" y="2711450"/>
          <p14:tracePt t="10217" x="3130550" y="2667000"/>
          <p14:tracePt t="10234" x="3098800" y="2628900"/>
          <p14:tracePt t="10251" x="3067050" y="2609850"/>
          <p14:tracePt t="10267" x="3022600" y="2590800"/>
          <p14:tracePt t="10284" x="2997200" y="2571750"/>
          <p14:tracePt t="10301" x="2971800" y="2559050"/>
          <p14:tracePt t="10318" x="2952750" y="2540000"/>
          <p14:tracePt t="10334" x="2940050" y="2533650"/>
          <p14:tracePt t="10352" x="2927350" y="2533650"/>
          <p14:tracePt t="10367" x="2908300" y="2533650"/>
          <p14:tracePt t="10384" x="2901950" y="2527300"/>
          <p14:tracePt t="10401" x="2882900" y="2508250"/>
          <p14:tracePt t="10418" x="2870200" y="2495550"/>
          <p14:tracePt t="10434" x="2851150" y="2482850"/>
          <p14:tracePt t="10451" x="2832100" y="2470150"/>
          <p14:tracePt t="10468" x="2794000" y="2438400"/>
          <p14:tracePt t="10484" x="2768600" y="2419350"/>
          <p14:tracePt t="10501" x="2730500" y="2400300"/>
          <p14:tracePt t="10518" x="2717800" y="2381250"/>
          <p14:tracePt t="10534" x="2711450" y="2374900"/>
          <p14:tracePt t="10551" x="2692400" y="2362200"/>
          <p14:tracePt t="10568" x="2673350" y="2362200"/>
          <p14:tracePt t="13650" x="2673350" y="2355850"/>
          <p14:tracePt t="13663" x="2667000" y="2355850"/>
          <p14:tracePt t="13676" x="2667000" y="2349500"/>
          <p14:tracePt t="13691" x="2660650" y="2349500"/>
          <p14:tracePt t="13726" x="2654300" y="2349500"/>
          <p14:tracePt t="13734" x="2647950" y="2349500"/>
          <p14:tracePt t="13743" x="2641600" y="2349500"/>
          <p14:tracePt t="13760" x="2628900" y="2349500"/>
          <p14:tracePt t="13777" x="2609850" y="2349500"/>
          <p14:tracePt t="13793" x="2597150" y="2343150"/>
          <p14:tracePt t="13810" x="2590800" y="2343150"/>
          <p14:tracePt t="13812" x="2578100" y="2336800"/>
          <p14:tracePt t="13827" x="2552700" y="2324100"/>
          <p14:tracePt t="13843" x="2520950" y="2305050"/>
          <p14:tracePt t="13861" x="2451100" y="2279650"/>
          <p14:tracePt t="13877" x="2381250" y="2254250"/>
          <p14:tracePt t="13894" x="2311400" y="2222500"/>
          <p14:tracePt t="13911" x="2152650" y="2171700"/>
          <p14:tracePt t="13927" x="2076450" y="2127250"/>
          <p14:tracePt t="13944" x="2025650" y="2108200"/>
          <p14:tracePt t="13960" x="1955800" y="2082800"/>
          <p14:tracePt t="13977" x="1924050" y="2063750"/>
          <p14:tracePt t="13994" x="1885950" y="2051050"/>
          <p14:tracePt t="14010" x="1841500" y="2038350"/>
          <p14:tracePt t="14027" x="1816100" y="2032000"/>
          <p14:tracePt t="14044" x="1784350" y="2032000"/>
          <p14:tracePt t="14060" x="1758950" y="2032000"/>
          <p14:tracePt t="14077" x="1752600" y="2032000"/>
          <p14:tracePt t="14094" x="1733550" y="2032000"/>
          <p14:tracePt t="14111" x="1714500" y="2032000"/>
          <p14:tracePt t="14127" x="1708150" y="2032000"/>
          <p14:tracePt t="14145" x="1689100" y="2025650"/>
          <p14:tracePt t="14161" x="1670050" y="2019300"/>
          <p14:tracePt t="14177" x="1663700" y="2019300"/>
          <p14:tracePt t="14194" x="1644650" y="2006600"/>
          <p14:tracePt t="14211" x="1638300" y="1993900"/>
          <p14:tracePt t="14228" x="1638300" y="1987550"/>
          <p14:tracePt t="14244" x="1631950" y="1987550"/>
          <p14:tracePt t="16528" x="1682750" y="2032000"/>
          <p14:tracePt t="16535" x="1778000" y="2114550"/>
          <p14:tracePt t="16542" x="1873250" y="2203450"/>
          <p14:tracePt t="16552" x="1987550" y="2305050"/>
          <p14:tracePt t="16569" x="2184400" y="2501900"/>
          <p14:tracePt t="16585" x="2578100" y="2990850"/>
          <p14:tracePt t="16602" x="2844800" y="3302000"/>
          <p14:tracePt t="16620" x="3282950" y="3822700"/>
          <p14:tracePt t="16635" x="3511550" y="4140200"/>
          <p14:tracePt t="16652" x="3689350" y="4400550"/>
          <p14:tracePt t="16669" x="3879850" y="4673600"/>
          <p14:tracePt t="16686" x="3981450" y="4838700"/>
          <p14:tracePt t="16702" x="4038600" y="4972050"/>
          <p14:tracePt t="16719" x="4089400" y="5067300"/>
          <p14:tracePt t="16736" x="4102100" y="5099050"/>
          <p14:tracePt t="17137" x="4121150" y="5080000"/>
          <p14:tracePt t="17145" x="4140200" y="5060950"/>
          <p14:tracePt t="17152" x="4171950" y="5016500"/>
          <p14:tracePt t="17160" x="4203700" y="4978400"/>
          <p14:tracePt t="17177" x="4235450" y="4914900"/>
          <p14:tracePt t="17194" x="4267200" y="4845050"/>
          <p14:tracePt t="17210" x="4273550" y="4794250"/>
          <p14:tracePt t="17227" x="4273550" y="4756150"/>
          <p14:tracePt t="17243" x="4273550" y="4686300"/>
          <p14:tracePt t="17260" x="4254500" y="4635500"/>
          <p14:tracePt t="17277" x="4241800" y="4603750"/>
          <p14:tracePt t="17294" x="4229100" y="4584700"/>
          <p14:tracePt t="17386" x="4222750" y="4591050"/>
          <p14:tracePt t="17392" x="4216400" y="4597400"/>
          <p14:tracePt t="17400" x="4216400" y="4603750"/>
          <p14:tracePt t="17411" x="4216400" y="4610100"/>
          <p14:tracePt t="17435" x="4216400" y="4616450"/>
          <p14:tracePt t="17457" x="4216400" y="4622800"/>
          <p14:tracePt t="17471" x="4216400" y="4629150"/>
          <p14:tracePt t="17478" x="4216400" y="4635500"/>
          <p14:tracePt t="17494" x="4216400" y="4648200"/>
          <p14:tracePt t="17511" x="4216400" y="4660900"/>
          <p14:tracePt t="17527" x="4216400" y="4679950"/>
          <p14:tracePt t="17544" x="4216400" y="4686300"/>
          <p14:tracePt t="17577" x="4216400" y="4705350"/>
          <p14:tracePt t="17594" x="4216400" y="4718050"/>
          <p14:tracePt t="17612" x="4210050" y="4749800"/>
          <p14:tracePt t="17627" x="4203700" y="4781550"/>
          <p14:tracePt t="17644" x="4191000" y="4806950"/>
          <p14:tracePt t="17662" x="4171950" y="4851400"/>
          <p14:tracePt t="17678" x="4165600" y="4876800"/>
          <p14:tracePt t="17694" x="4159250" y="4902200"/>
          <p14:tracePt t="17711" x="4133850" y="4959350"/>
          <p14:tracePt t="17728" x="4108450" y="5010150"/>
          <p14:tracePt t="17744" x="4083050" y="5060950"/>
          <p14:tracePt t="17761" x="4044950" y="5124450"/>
          <p14:tracePt t="17778" x="4032250" y="5143500"/>
          <p14:tracePt t="17794" x="4019550" y="5156200"/>
          <p14:tracePt t="17811" x="3994150" y="5187950"/>
          <p14:tracePt t="17828" x="3981450" y="5213350"/>
          <p14:tracePt t="17847" x="3968750" y="5232400"/>
          <p14:tracePt t="17861" x="3956050" y="5245100"/>
          <p14:tracePt t="17878" x="3937000" y="5257800"/>
          <p14:tracePt t="17895" x="3937000" y="5270500"/>
          <p14:tracePt t="17911" x="3930650" y="5276850"/>
          <p14:tracePt t="18747" x="3924300" y="5289550"/>
          <p14:tracePt t="18754" x="3917950" y="5302250"/>
          <p14:tracePt t="18761" x="3905250" y="5321300"/>
          <p14:tracePt t="18772" x="3892550" y="5353050"/>
          <p14:tracePt t="18789" x="3841750" y="5429250"/>
          <p14:tracePt t="18805" x="3810000" y="5473700"/>
          <p14:tracePt t="18822" x="3778250" y="5505450"/>
          <p14:tracePt t="18825" x="3759200" y="5518150"/>
          <p14:tracePt t="18838" x="3733800" y="5549900"/>
          <p14:tracePt t="18855" x="3702050" y="5581650"/>
          <p14:tracePt t="18871" x="3670300" y="5613400"/>
          <p14:tracePt t="18888" x="3625850" y="5657850"/>
          <p14:tracePt t="18905" x="3594100" y="5676900"/>
          <p14:tracePt t="18922" x="3562350" y="5695950"/>
          <p14:tracePt t="18938" x="3524250" y="5721350"/>
          <p14:tracePt t="18955" x="3486150" y="5734050"/>
          <p14:tracePt t="18973" x="3460750" y="5759450"/>
          <p14:tracePt t="18988" x="3416300" y="5797550"/>
          <p14:tracePt t="19005" x="3384550" y="5816600"/>
          <p14:tracePt t="19023" x="3340100" y="5835650"/>
          <p14:tracePt t="19039" x="3314700" y="5854700"/>
          <p14:tracePt t="19055" x="3282950" y="5867400"/>
          <p14:tracePt t="19072" x="3257550" y="5886450"/>
          <p14:tracePt t="19088" x="3238500" y="5899150"/>
          <p14:tracePt t="19105" x="3225800" y="5911850"/>
          <p14:tracePt t="19122" x="3213100" y="5911850"/>
          <p14:tracePt t="19138" x="3206750" y="5911850"/>
          <p14:tracePt t="23646" x="3232150" y="5829300"/>
          <p14:tracePt t="23653" x="3270250" y="5734050"/>
          <p14:tracePt t="23660" x="3333750" y="5664200"/>
          <p14:tracePt t="23671" x="3397250" y="5581650"/>
          <p14:tracePt t="23688" x="3549650" y="5397500"/>
          <p14:tracePt t="23704" x="3651250" y="5289550"/>
          <p14:tracePt t="23721" x="3727450" y="5207000"/>
          <p14:tracePt t="23738" x="3892550" y="5073650"/>
          <p14:tracePt t="23754" x="4000500" y="4965700"/>
          <p14:tracePt t="23771" x="4089400" y="4883150"/>
          <p14:tracePt t="23788" x="4159250" y="4826000"/>
          <p14:tracePt t="23804" x="4171950" y="4813300"/>
          <p14:tracePt t="23821" x="4178300" y="4806950"/>
          <p14:tracePt t="23887" x="4178300" y="4800600"/>
          <p14:tracePt t="23930" x="4184650" y="4794250"/>
          <p14:tracePt t="23936" x="4197350" y="4775200"/>
          <p14:tracePt t="23943" x="4241800" y="4737100"/>
          <p14:tracePt t="23955" x="4292600" y="4660900"/>
          <p14:tracePt t="23971" x="4540250" y="4356100"/>
          <p14:tracePt t="23988" x="4667250" y="4216400"/>
          <p14:tracePt t="24005" x="4749800" y="4133850"/>
          <p14:tracePt t="24021" x="4775200" y="4108450"/>
          <p14:tracePt t="24038" x="4787900" y="4089400"/>
          <p14:tracePt t="24055" x="4806950" y="4083050"/>
          <p14:tracePt t="24071" x="4813300" y="4083050"/>
          <p14:tracePt t="24766" x="4794250" y="4083050"/>
          <p14:tracePt t="24774" x="4775200" y="4083050"/>
          <p14:tracePt t="24780" x="4737100" y="4083050"/>
          <p14:tracePt t="24791" x="4711700" y="4083050"/>
          <p14:tracePt t="24808" x="4641850" y="4083050"/>
          <p14:tracePt t="24824" x="4610100" y="4083050"/>
          <p14:tracePt t="24841" x="4584700" y="4083050"/>
          <p14:tracePt t="24858" x="4572000" y="4083050"/>
          <p14:tracePt t="24874" x="4559300" y="4083050"/>
          <p14:tracePt t="24891" x="4546600" y="4083050"/>
          <p14:tracePt t="24908" x="4527550" y="4083050"/>
          <p14:tracePt t="26518" x="4527550" y="4051300"/>
          <p14:tracePt t="26525" x="4527550" y="3987800"/>
          <p14:tracePt t="26531" x="4527550" y="3937000"/>
          <p14:tracePt t="26542" x="4527550" y="3879850"/>
          <p14:tracePt t="26559" x="4521200" y="3765550"/>
          <p14:tracePt t="26575" x="4521200" y="3676650"/>
          <p14:tracePt t="26592" x="4502150" y="3594100"/>
          <p14:tracePt t="26609" x="4489450" y="3530600"/>
          <p14:tracePt t="26626" x="4476750" y="3492500"/>
          <p14:tracePt t="26642" x="4457700" y="3479800"/>
          <p14:tracePt t="26659" x="4438650" y="3429000"/>
          <p14:tracePt t="26676" x="4425950" y="3403600"/>
          <p14:tracePt t="26692" x="4413250" y="3378200"/>
          <p14:tracePt t="26709" x="4387850" y="3365500"/>
          <p14:tracePt t="26726" x="4381500" y="3352800"/>
          <p14:tracePt t="26743" x="4362450" y="3333750"/>
          <p14:tracePt t="26759" x="4349750" y="3308350"/>
          <p14:tracePt t="26776" x="4330700" y="3270250"/>
          <p14:tracePt t="26793" x="4305300" y="3155950"/>
          <p14:tracePt t="26809" x="4292600" y="3117850"/>
          <p14:tracePt t="26826" x="4286250" y="3092450"/>
          <p14:tracePt t="26843" x="4260850" y="3067050"/>
          <p14:tracePt t="26859" x="4248150" y="3041650"/>
          <p14:tracePt t="26876" x="4235450" y="3009900"/>
          <p14:tracePt t="26893" x="4216400" y="2940050"/>
          <p14:tracePt t="26909" x="4191000" y="2908300"/>
          <p14:tracePt t="26926" x="4178300" y="2876550"/>
          <p14:tracePt t="26943" x="4178300" y="2851150"/>
          <p14:tracePt t="26959" x="4178300" y="2844800"/>
          <p14:tracePt t="26976" x="4178300" y="2832100"/>
          <p14:tracePt t="26993" x="4171950" y="2819400"/>
          <p14:tracePt t="27009" x="4171950" y="2806700"/>
          <p14:tracePt t="27027" x="4171950" y="2794000"/>
          <p14:tracePt t="27043" x="4171950" y="2768600"/>
          <p14:tracePt t="27060" x="4171950" y="2749550"/>
          <p14:tracePt t="27077" x="4171950" y="2736850"/>
          <p14:tracePt t="27093" x="4171950" y="2730500"/>
          <p14:tracePt t="30658" x="4152900" y="2667000"/>
          <p14:tracePt t="30665" x="4133850" y="2590800"/>
          <p14:tracePt t="30672" x="4114800" y="2508250"/>
          <p14:tracePt t="30682" x="4076700" y="2419350"/>
          <p14:tracePt t="30699" x="4013200" y="2273300"/>
          <p14:tracePt t="30715" x="3924300" y="2114550"/>
          <p14:tracePt t="30732" x="3860800" y="2032000"/>
          <p14:tracePt t="30750" x="3784600" y="1974850"/>
          <p14:tracePt t="30765" x="3708400" y="1943100"/>
          <p14:tracePt t="30782" x="3606800" y="1885950"/>
          <p14:tracePt t="30799" x="3492500" y="1835150"/>
          <p14:tracePt t="30815" x="3403600" y="1790700"/>
          <p14:tracePt t="30832" x="3327400" y="1758950"/>
          <p14:tracePt t="30849" x="3232150" y="1714500"/>
          <p14:tracePt t="30865" x="3181350" y="1689100"/>
          <p14:tracePt t="30882" x="3130550" y="1676400"/>
          <p14:tracePt t="30899" x="3086100" y="1657350"/>
          <p14:tracePt t="30916" x="3048000" y="1631950"/>
          <p14:tracePt t="30932" x="3022600" y="1619250"/>
          <p14:tracePt t="30949" x="2990850" y="1606550"/>
          <p14:tracePt t="30965" x="2971800" y="1606550"/>
          <p14:tracePt t="30982" x="2940050" y="1606550"/>
          <p14:tracePt t="30999" x="2914650" y="1619250"/>
          <p14:tracePt t="31016" x="2901950" y="1631950"/>
          <p14:tracePt t="31033" x="2876550" y="1651000"/>
          <p14:tracePt t="31049" x="2870200" y="1663700"/>
          <p14:tracePt t="31066" x="2857500" y="1663700"/>
          <p14:tracePt t="31083" x="2851150" y="1670050"/>
          <p14:tracePt t="31099" x="2851150" y="1676400"/>
          <p14:tracePt t="31116" x="2838450" y="1682750"/>
          <p14:tracePt t="31133" x="2825750" y="1701800"/>
          <p14:tracePt t="31149" x="2825750" y="1714500"/>
          <p14:tracePt t="31166" x="2825750" y="1720850"/>
          <p14:tracePt t="31183" x="2825750" y="1727200"/>
          <p14:tracePt t="31199" x="2819400" y="1733550"/>
          <p14:tracePt t="31216" x="2806700" y="1771650"/>
          <p14:tracePt t="31233" x="2787650" y="1809750"/>
          <p14:tracePt t="31249" x="2781300" y="1847850"/>
          <p14:tracePt t="31267" x="2781300" y="1892300"/>
          <p14:tracePt t="31283" x="2781300" y="1905000"/>
          <p14:tracePt t="31300" x="2781300" y="1917700"/>
          <p14:tracePt t="31317" x="2749550" y="1981200"/>
          <p14:tracePt t="31333" x="2743200" y="2032000"/>
          <p14:tracePt t="31349" x="2743200" y="2070100"/>
          <p14:tracePt t="31367" x="2736850" y="2120900"/>
          <p14:tracePt t="31383" x="2736850" y="2139950"/>
          <p14:tracePt t="31399" x="2736850" y="2152650"/>
          <p14:tracePt t="31416" x="2736850" y="2171700"/>
          <p14:tracePt t="31433" x="2730500" y="2203450"/>
          <p14:tracePt t="31450" x="2730500" y="2241550"/>
          <p14:tracePt t="31466" x="2730500" y="2273300"/>
          <p14:tracePt t="31483" x="2730500" y="2292350"/>
          <p14:tracePt t="31500" x="2730500" y="2298700"/>
          <p14:tracePt t="31991" x="2736850" y="2292350"/>
          <p14:tracePt t="31998" x="2749550" y="2279650"/>
          <p14:tracePt t="32005" x="2762250" y="2266950"/>
          <p14:tracePt t="32016" x="2768600" y="2260600"/>
          <p14:tracePt t="32033" x="2800350" y="2222500"/>
          <p14:tracePt t="32049" x="2813050" y="2197100"/>
          <p14:tracePt t="32066" x="2825750" y="2171700"/>
          <p14:tracePt t="32083" x="2844800" y="2133600"/>
          <p14:tracePt t="32099" x="2863850" y="2120900"/>
          <p14:tracePt t="32116" x="2870200" y="2101850"/>
          <p14:tracePt t="32133" x="2870200" y="2095500"/>
          <p14:tracePt t="32722" x="2857500" y="2076450"/>
          <p14:tracePt t="32728" x="2832100" y="2057400"/>
          <p14:tracePt t="32736" x="2806700" y="2012950"/>
          <p14:tracePt t="32753" x="2749550" y="1955800"/>
          <p14:tracePt t="32770" x="2673350" y="1885950"/>
          <p14:tracePt t="32786" x="2622550" y="1860550"/>
          <p14:tracePt t="32803" x="2578100" y="1841500"/>
          <p14:tracePt t="32820" x="2514600" y="1822450"/>
          <p14:tracePt t="32836" x="2470150" y="1816100"/>
          <p14:tracePt t="32853" x="2400300" y="1803400"/>
          <p14:tracePt t="32869" x="2330450" y="1803400"/>
          <p14:tracePt t="32886" x="2286000" y="1803400"/>
          <p14:tracePt t="32903" x="2254250" y="1803400"/>
          <p14:tracePt t="32920" x="2228850" y="1803400"/>
          <p14:tracePt t="32936" x="2209800" y="1803400"/>
          <p14:tracePt t="32954" x="2190750" y="1803400"/>
          <p14:tracePt t="32970" x="2184400" y="1803400"/>
          <p14:tracePt t="32986" x="2171700" y="1803400"/>
          <p14:tracePt t="33245" x="2190750" y="1803400"/>
          <p14:tracePt t="33252" x="2216150" y="1803400"/>
          <p14:tracePt t="33259" x="2260600" y="1809750"/>
          <p14:tracePt t="33272" x="2279650" y="1816100"/>
          <p14:tracePt t="33288" x="2362200" y="1835150"/>
          <p14:tracePt t="33305" x="2413000" y="1847850"/>
          <p14:tracePt t="33323" x="2438400" y="1873250"/>
          <p14:tracePt t="33339" x="2470150" y="1885950"/>
          <p14:tracePt t="33356" x="2476500" y="1898650"/>
          <p14:tracePt t="33372" x="2495550" y="1924050"/>
          <p14:tracePt t="33389" x="2495550" y="1930400"/>
          <p14:tracePt t="33405" x="2495550" y="1943100"/>
          <p14:tracePt t="33422" x="2495550" y="1962150"/>
          <p14:tracePt t="33439" x="2495550" y="1968500"/>
          <p14:tracePt t="33455" x="2495550" y="2000250"/>
          <p14:tracePt t="33458" x="2495550" y="2012950"/>
          <p14:tracePt t="33472" x="2495550" y="2038350"/>
          <p14:tracePt t="33489" x="2495550" y="2063750"/>
          <p14:tracePt t="33505" x="2495550" y="2089150"/>
          <p14:tracePt t="33522" x="2495550" y="2114550"/>
          <p14:tracePt t="33539" x="2495550" y="2127250"/>
          <p14:tracePt t="33555" x="2495550" y="2146300"/>
          <p14:tracePt t="33572" x="2495550" y="2190750"/>
          <p14:tracePt t="33589" x="2495550" y="2222500"/>
          <p14:tracePt t="33607" x="2495550" y="2247900"/>
          <p14:tracePt t="33622" x="2495550" y="2254250"/>
          <p14:tracePt t="33639" x="2501900" y="2266950"/>
          <p14:tracePt t="33656" x="2527300" y="2292350"/>
          <p14:tracePt t="33672" x="2533650" y="2292350"/>
          <p14:tracePt t="33689" x="2546350" y="2292350"/>
          <p14:tracePt t="33706" x="2578100" y="2292350"/>
          <p14:tracePt t="33722" x="2597150" y="2292350"/>
          <p14:tracePt t="33739" x="2628900" y="2292350"/>
          <p14:tracePt t="33756" x="2667000" y="2298700"/>
          <p14:tracePt t="33772" x="2705100" y="2305050"/>
          <p14:tracePt t="33789" x="2711450" y="2311400"/>
          <p14:tracePt t="33806" x="2730500" y="2311400"/>
          <p14:tracePt t="33823" x="2749550" y="2324100"/>
          <p14:tracePt t="33839" x="2755900" y="2324100"/>
          <p14:tracePt t="33891" x="2762250" y="2324100"/>
          <p14:tracePt t="33912" x="2768600" y="2324100"/>
          <p14:tracePt t="33933" x="2774950" y="2324100"/>
          <p14:tracePt t="33962" x="2781300" y="2324100"/>
          <p14:tracePt t="33990" x="2787650" y="2324100"/>
          <p14:tracePt t="33996" x="2800350" y="2324100"/>
          <p14:tracePt t="34006" x="2806700" y="2324100"/>
          <p14:tracePt t="34023" x="2819400" y="2324100"/>
          <p14:tracePt t="34040" x="2832100" y="2317750"/>
          <p14:tracePt t="34056" x="2844800" y="2311400"/>
          <p14:tracePt t="34073" x="2863850" y="2311400"/>
          <p14:tracePt t="34090" x="2876550" y="2311400"/>
          <p14:tracePt t="34106" x="2882900" y="2311400"/>
          <p14:tracePt t="34798" x="2876550" y="2292350"/>
          <p14:tracePt t="34805" x="2857500" y="2266950"/>
          <p14:tracePt t="34812" x="2832100" y="2247900"/>
          <p14:tracePt t="34823" x="2800350" y="2209800"/>
          <p14:tracePt t="34840" x="2724150" y="2146300"/>
          <p14:tracePt t="34856" x="2679700" y="2114550"/>
          <p14:tracePt t="34873" x="2616200" y="2070100"/>
          <p14:tracePt t="34890" x="2495550" y="2019300"/>
          <p14:tracePt t="34906" x="2432050" y="1987550"/>
          <p14:tracePt t="34923" x="2362200" y="1968500"/>
          <p14:tracePt t="34940" x="2279650" y="1949450"/>
          <p14:tracePt t="34957" x="2228850" y="1930400"/>
          <p14:tracePt t="34960" x="2209800" y="1924050"/>
          <p14:tracePt t="34973" x="2178050" y="1911350"/>
          <p14:tracePt t="34990" x="2108200" y="1892300"/>
          <p14:tracePt t="35007" x="2063750" y="1873250"/>
          <p14:tracePt t="35024" x="2019300" y="1854200"/>
          <p14:tracePt t="35040" x="1993900" y="1835150"/>
          <p14:tracePt t="35057" x="1949450" y="1822450"/>
          <p14:tracePt t="35074" x="1905000" y="1822450"/>
          <p14:tracePt t="35090" x="1879600" y="1816100"/>
          <p14:tracePt t="35107" x="1860550" y="1816100"/>
          <p14:tracePt t="35123" x="1841500" y="1816100"/>
          <p14:tracePt t="35140" x="1828800" y="1816100"/>
          <p14:tracePt t="35157" x="1816100" y="1816100"/>
          <p14:tracePt t="35174" x="1803400" y="1816100"/>
          <p14:tracePt t="35190" x="1784350" y="1809750"/>
          <p14:tracePt t="35207" x="1771650" y="1809750"/>
          <p14:tracePt t="35224" x="1765300" y="1809750"/>
          <p14:tracePt t="35266" x="1765300" y="1803400"/>
          <p14:tracePt t="35281" x="1758950" y="1803400"/>
          <p14:tracePt t="35291" x="1758950" y="1797050"/>
          <p14:tracePt t="35307" x="1758950" y="1790700"/>
          <p14:tracePt t="35330" x="1758950" y="1784350"/>
          <p14:tracePt t="35351" x="1758950" y="177800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81000"/>
          </a:xfrm>
        </p:spPr>
        <p:txBody>
          <a:bodyPr>
            <a:no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air currents and climate</a:t>
            </a:r>
          </a:p>
        </p:txBody>
      </p:sp>
      <p:pic>
        <p:nvPicPr>
          <p:cNvPr id="78850" name="Picture 2" descr="Image result for altitude temperature imag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t="8678" r="14930"/>
          <a:stretch/>
        </p:blipFill>
        <p:spPr bwMode="auto">
          <a:xfrm>
            <a:off x="762000" y="970483"/>
            <a:ext cx="7230534" cy="52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53607" y="635635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/>
              <a:t>https://i.ytimg.com/vi/d1W2k6JksQY/maxresdefault.jpg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382C7CF-ED97-CC4B-B7C1-520BCEF9E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56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39"/>
    </mc:Choice>
    <mc:Fallback xmlns="">
      <p:transition spd="slow" advTm="138039"/>
    </mc:Fallback>
  </mc:AlternateContent>
  <p:extLst>
    <p:ext uri="{3A86A75C-4F4B-4683-9AE1-C65F6400EC91}">
      <p14:laserTraceLst xmlns:p14="http://schemas.microsoft.com/office/powerpoint/2010/main">
        <p14:tracePtLst>
          <p14:tracePt t="14995" x="336550" y="5276850"/>
          <p14:tracePt t="15904" x="406400" y="5302250"/>
          <p14:tracePt t="15911" x="514350" y="5365750"/>
          <p14:tracePt t="15924" x="755650" y="5486400"/>
          <p14:tracePt t="15940" x="1009650" y="5607050"/>
          <p14:tracePt t="15957" x="1244600" y="5702300"/>
          <p14:tracePt t="15974" x="1479550" y="5791200"/>
          <p14:tracePt t="15991" x="1797050" y="5924550"/>
          <p14:tracePt t="16007" x="2006600" y="6007100"/>
          <p14:tracePt t="16024" x="2292350" y="6115050"/>
          <p14:tracePt t="16041" x="2457450" y="6184900"/>
          <p14:tracePt t="16057" x="2565400" y="6242050"/>
          <p14:tracePt t="16074" x="2673350" y="6286500"/>
          <p14:tracePt t="16091" x="2705100" y="6311900"/>
          <p14:tracePt t="16107" x="2736850" y="6330950"/>
          <p14:tracePt t="16110" x="2736850" y="6337300"/>
          <p14:tracePt t="16124" x="2743200" y="6337300"/>
          <p14:tracePt t="16478" x="2832100" y="6337300"/>
          <p14:tracePt t="16489" x="2946400" y="6337300"/>
          <p14:tracePt t="16492" x="3060700" y="6337300"/>
          <p14:tracePt t="16503" x="3175000" y="6337300"/>
          <p14:tracePt t="16520" x="3543300" y="6356350"/>
          <p14:tracePt t="16536" x="3759200" y="6394450"/>
          <p14:tracePt t="16553" x="3956050" y="6438900"/>
          <p14:tracePt t="16570" x="4178300" y="6477000"/>
          <p14:tracePt t="16587" x="4260850" y="6489700"/>
          <p14:tracePt t="16603" x="4286250" y="6496050"/>
          <p14:tracePt t="16620" x="4292600" y="6496050"/>
          <p14:tracePt t="20215" x="4292600" y="6477000"/>
          <p14:tracePt t="20221" x="4292600" y="6438900"/>
          <p14:tracePt t="20229" x="4292600" y="6400800"/>
          <p14:tracePt t="20242" x="4292600" y="6350000"/>
          <p14:tracePt t="20259" x="4292600" y="6330950"/>
          <p14:tracePt t="20276" x="4292600" y="6280150"/>
          <p14:tracePt t="20293" x="4292600" y="6210300"/>
          <p14:tracePt t="20310" x="4292600" y="6172200"/>
          <p14:tracePt t="20327" x="4292600" y="6064250"/>
          <p14:tracePt t="20343" x="4292600" y="6032500"/>
          <p14:tracePt t="20359" x="4279900" y="6013450"/>
          <p14:tracePt t="20377" x="4267200" y="5988050"/>
          <p14:tracePt t="20393" x="4254500" y="5981700"/>
          <p14:tracePt t="20410" x="4235450" y="5969000"/>
          <p14:tracePt t="20426" x="4216400" y="5924550"/>
          <p14:tracePt t="20443" x="4216400" y="5867400"/>
          <p14:tracePt t="20459" x="4216400" y="5810250"/>
          <p14:tracePt t="20476" x="4210050" y="5740400"/>
          <p14:tracePt t="20493" x="4203700" y="5613400"/>
          <p14:tracePt t="20510" x="4203700" y="5524500"/>
          <p14:tracePt t="20526" x="4203700" y="5403850"/>
          <p14:tracePt t="20543" x="4203700" y="5334000"/>
          <p14:tracePt t="20560" x="4203700" y="5270500"/>
          <p14:tracePt t="20576" x="4203700" y="5181600"/>
          <p14:tracePt t="20593" x="4210050" y="5143500"/>
          <p14:tracePt t="20611" x="4222750" y="5080000"/>
          <p14:tracePt t="20626" x="4222750" y="5067300"/>
          <p14:tracePt t="20643" x="4222750" y="5060950"/>
          <p14:tracePt t="20660" x="4222750" y="5054600"/>
          <p14:tracePt t="20693" x="4222750" y="5041900"/>
          <p14:tracePt t="20726" x="4222750" y="5022850"/>
          <p14:tracePt t="20760" x="4254500" y="4959350"/>
          <p14:tracePt t="20777" x="4286250" y="4870450"/>
          <p14:tracePt t="20793" x="4311650" y="4806950"/>
          <p14:tracePt t="20810" x="4387850" y="4572000"/>
          <p14:tracePt t="20827" x="4394200" y="4502150"/>
          <p14:tracePt t="20843" x="4394200" y="4470400"/>
          <p14:tracePt t="20860" x="4394200" y="4413250"/>
          <p14:tracePt t="20877" x="4394200" y="4400550"/>
          <p14:tracePt t="20894" x="4375150" y="4375150"/>
          <p14:tracePt t="20910" x="4362450" y="4362450"/>
          <p14:tracePt t="20927" x="4356100" y="4356100"/>
          <p14:tracePt t="20944" x="4349750" y="4349750"/>
          <p14:tracePt t="20977" x="4349750" y="4343400"/>
          <p14:tracePt t="21029" x="4343400" y="4343400"/>
          <p14:tracePt t="21044" x="4337050" y="4343400"/>
          <p14:tracePt t="21079" x="4330700" y="4343400"/>
          <p14:tracePt t="21128" x="4324350" y="4343400"/>
          <p14:tracePt t="21150" x="4318000" y="4343400"/>
          <p14:tracePt t="21185" x="4305300" y="4343400"/>
          <p14:tracePt t="21209" x="4298950" y="4343400"/>
          <p14:tracePt t="21213" x="4292600" y="4343400"/>
          <p14:tracePt t="21227" x="4279900" y="4343400"/>
          <p14:tracePt t="21244" x="4273550" y="4343400"/>
          <p14:tracePt t="21261" x="4260850" y="4343400"/>
          <p14:tracePt t="21277" x="4235450" y="4343400"/>
          <p14:tracePt t="21294" x="4229100" y="4343400"/>
          <p14:tracePt t="21311" x="4216400" y="4343400"/>
          <p14:tracePt t="21327" x="4203700" y="4343400"/>
          <p14:tracePt t="21344" x="4184650" y="4343400"/>
          <p14:tracePt t="21361" x="4178300" y="4337050"/>
          <p14:tracePt t="21378" x="4178300" y="4330700"/>
          <p14:tracePt t="21394" x="4171950" y="4330700"/>
          <p14:tracePt t="21411" x="4159250" y="4318000"/>
          <p14:tracePt t="21428" x="4152900" y="4318000"/>
          <p14:tracePt t="21461" x="4133850" y="4318000"/>
          <p14:tracePt t="21539" x="4127500" y="4311650"/>
          <p14:tracePt t="32089" x="4127500" y="4298950"/>
          <p14:tracePt t="32096" x="4127500" y="4279900"/>
          <p14:tracePt t="32103" x="4127500" y="4254500"/>
          <p14:tracePt t="32116" x="4127500" y="4229100"/>
          <p14:tracePt t="32133" x="4152900" y="4127500"/>
          <p14:tracePt t="32149" x="4152900" y="4057650"/>
          <p14:tracePt t="32167" x="4152900" y="3981450"/>
          <p14:tracePt t="32183" x="4152900" y="3937000"/>
          <p14:tracePt t="32199" x="4152900" y="3898900"/>
          <p14:tracePt t="32216" x="4152900" y="3835400"/>
          <p14:tracePt t="32233" x="4152900" y="3771900"/>
          <p14:tracePt t="32249" x="4152900" y="3708400"/>
          <p14:tracePt t="32266" x="4159250" y="3619500"/>
          <p14:tracePt t="32283" x="4159250" y="3600450"/>
          <p14:tracePt t="32299" x="4159250" y="3587750"/>
          <p14:tracePt t="32316" x="4159250" y="3568700"/>
          <p14:tracePt t="32333" x="4159250" y="3536950"/>
          <p14:tracePt t="32350" x="4159250" y="3505200"/>
          <p14:tracePt t="32366" x="4159250" y="3486150"/>
          <p14:tracePt t="32383" x="4159250" y="3479800"/>
          <p14:tracePt t="32400" x="4152900" y="3460750"/>
          <p14:tracePt t="32416" x="4140200" y="3435350"/>
          <p14:tracePt t="32433" x="4133850" y="3384550"/>
          <p14:tracePt t="32450" x="4127500" y="3352800"/>
          <p14:tracePt t="32466" x="4121150" y="3340100"/>
          <p14:tracePt t="32483" x="4121150" y="3321050"/>
          <p14:tracePt t="32500" x="4121150" y="3314700"/>
          <p14:tracePt t="32557" x="4121150" y="3308350"/>
          <p14:tracePt t="32564" x="4114800" y="3302000"/>
          <p14:tracePt t="32578" x="4108450" y="3295650"/>
          <p14:tracePt t="32586" x="4108450" y="3289300"/>
          <p14:tracePt t="32656" x="4108450" y="3282950"/>
          <p14:tracePt t="32684" x="4108450" y="3270250"/>
          <p14:tracePt t="32762" x="4108450" y="3263900"/>
          <p14:tracePt t="32774" x="4102100" y="3263900"/>
          <p14:tracePt t="32806" x="4095750" y="3263900"/>
          <p14:tracePt t="48107" x="4102100" y="3219450"/>
          <p14:tracePt t="48114" x="4121150" y="3149600"/>
          <p14:tracePt t="48121" x="4140200" y="3105150"/>
          <p14:tracePt t="48131" x="4152900" y="3054350"/>
          <p14:tracePt t="48149" x="4184650" y="2901950"/>
          <p14:tracePt t="48165" x="4203700" y="2806700"/>
          <p14:tracePt t="48182" x="4203700" y="2743200"/>
          <p14:tracePt t="48198" x="4203700" y="2647950"/>
          <p14:tracePt t="48215" x="4203700" y="2590800"/>
          <p14:tracePt t="48231" x="4216400" y="2546350"/>
          <p14:tracePt t="48248" x="4229100" y="2476500"/>
          <p14:tracePt t="48265" x="4229100" y="2432050"/>
          <p14:tracePt t="48282" x="4235450" y="2381250"/>
          <p14:tracePt t="48298" x="4235450" y="2311400"/>
          <p14:tracePt t="48315" x="4235450" y="2273300"/>
          <p14:tracePt t="48332" x="4235450" y="2228850"/>
          <p14:tracePt t="48348" x="4260850" y="2159000"/>
          <p14:tracePt t="48365" x="4267200" y="2120900"/>
          <p14:tracePt t="48382" x="4273550" y="2057400"/>
          <p14:tracePt t="48398" x="4273550" y="2025650"/>
          <p14:tracePt t="48415" x="4273550" y="2000250"/>
          <p14:tracePt t="48432" x="4273550" y="1981200"/>
          <p14:tracePt t="48449" x="4273550" y="1968500"/>
          <p14:tracePt t="48465" x="4267200" y="1943100"/>
          <p14:tracePt t="48482" x="4241800" y="1898650"/>
          <p14:tracePt t="48498" x="4229100" y="1879600"/>
          <p14:tracePt t="48515" x="4216400" y="1854200"/>
          <p14:tracePt t="48532" x="4203700" y="1797050"/>
          <p14:tracePt t="48549" x="4203700" y="1758950"/>
          <p14:tracePt t="48565" x="4203700" y="1739900"/>
          <p14:tracePt t="48582" x="4184650" y="1720850"/>
          <p14:tracePt t="48599" x="4171950" y="1701800"/>
          <p14:tracePt t="48616" x="4165600" y="1695450"/>
          <p14:tracePt t="48632" x="4159250" y="1695450"/>
          <p14:tracePt t="48688" x="4159250" y="1689100"/>
          <p14:tracePt t="48695" x="4152900" y="1689100"/>
          <p14:tracePt t="74228" x="4095750" y="1714500"/>
          <p14:tracePt t="74234" x="3987800" y="1778000"/>
          <p14:tracePt t="74247" x="3879850" y="1822450"/>
          <p14:tracePt t="74263" x="3594100" y="1936750"/>
          <p14:tracePt t="74280" x="3409950" y="2006600"/>
          <p14:tracePt t="74297" x="3270250" y="2063750"/>
          <p14:tracePt t="74313" x="3079750" y="2171700"/>
          <p14:tracePt t="74330" x="2978150" y="2235200"/>
          <p14:tracePt t="74347" x="2851150" y="2324100"/>
          <p14:tracePt t="74363" x="2806700" y="2381250"/>
          <p14:tracePt t="74380" x="2749550" y="2425700"/>
          <p14:tracePt t="74397" x="2660650" y="2501900"/>
          <p14:tracePt t="74413" x="2603500" y="2540000"/>
          <p14:tracePt t="74430" x="2546350" y="2578100"/>
          <p14:tracePt t="74447" x="2463800" y="2647950"/>
          <p14:tracePt t="74464" x="2393950" y="2730500"/>
          <p14:tracePt t="74480" x="2324100" y="2819400"/>
          <p14:tracePt t="74497" x="2235200" y="2946400"/>
          <p14:tracePt t="74514" x="2171700" y="3048000"/>
          <p14:tracePt t="74530" x="2120900" y="3181350"/>
          <p14:tracePt t="74547" x="2070100" y="3308350"/>
          <p14:tracePt t="74564" x="2057400" y="3378200"/>
          <p14:tracePt t="74581" x="2057400" y="3448050"/>
          <p14:tracePt t="74597" x="2070100" y="3562350"/>
          <p14:tracePt t="74614" x="2089150" y="3657600"/>
          <p14:tracePt t="74631" x="2120900" y="3797300"/>
          <p14:tracePt t="74647" x="2146300" y="3892550"/>
          <p14:tracePt t="74664" x="2165350" y="3975100"/>
          <p14:tracePt t="74681" x="2190750" y="4051300"/>
          <p14:tracePt t="74697" x="2190750" y="4083050"/>
          <p14:tracePt t="74714" x="2190750" y="4089400"/>
          <p14:tracePt t="75177" x="2209800" y="4083050"/>
          <p14:tracePt t="75184" x="2235200" y="4070350"/>
          <p14:tracePt t="75191" x="2247900" y="4057650"/>
          <p14:tracePt t="75205" x="2292350" y="4019550"/>
          <p14:tracePt t="75221" x="2317750" y="4000500"/>
          <p14:tracePt t="75238" x="2349500" y="3987800"/>
          <p14:tracePt t="75254" x="2368550" y="3962400"/>
          <p14:tracePt t="75271" x="2381250" y="3949700"/>
          <p14:tracePt t="75288" x="2400300" y="3943350"/>
          <p14:tracePt t="75306" x="2419350" y="3924300"/>
          <p14:tracePt t="75322" x="2432050" y="3905250"/>
          <p14:tracePt t="75338" x="2451100" y="3892550"/>
          <p14:tracePt t="75355" x="2463800" y="3892550"/>
          <p14:tracePt t="75372" x="2476500" y="3879850"/>
          <p14:tracePt t="75389" x="2508250" y="3867150"/>
          <p14:tracePt t="75405" x="2520950" y="3854450"/>
          <p14:tracePt t="75422" x="2533650" y="3835400"/>
          <p14:tracePt t="75439" x="2546350" y="3835400"/>
          <p14:tracePt t="75455" x="2565400" y="3835400"/>
          <p14:tracePt t="75472" x="2578100" y="3835400"/>
          <p14:tracePt t="75489" x="2597150" y="3835400"/>
          <p14:tracePt t="75505" x="2603500" y="3835400"/>
          <p14:tracePt t="76517" x="2635250" y="3835400"/>
          <p14:tracePt t="76525" x="2686050" y="3835400"/>
          <p14:tracePt t="76533" x="2724150" y="3835400"/>
          <p14:tracePt t="76550" x="2806700" y="3829050"/>
          <p14:tracePt t="76567" x="2914650" y="3816350"/>
          <p14:tracePt t="76583" x="2959100" y="3810000"/>
          <p14:tracePt t="76600" x="3009900" y="3810000"/>
          <p14:tracePt t="76616" x="3067050" y="3810000"/>
          <p14:tracePt t="76633" x="3092450" y="3810000"/>
          <p14:tracePt t="76650" x="3124200" y="3810000"/>
          <p14:tracePt t="76667" x="3143250" y="3810000"/>
          <p14:tracePt t="76683" x="3149600" y="3810000"/>
          <p14:tracePt t="76700" x="3155950" y="3810000"/>
          <p14:tracePt t="80778" x="3155950" y="3803650"/>
          <p14:tracePt t="80786" x="3155950" y="3797300"/>
          <p14:tracePt t="80793" x="3162300" y="3784600"/>
          <p14:tracePt t="80807" x="3168650" y="3771900"/>
          <p14:tracePt t="80824" x="3187700" y="3733800"/>
          <p14:tracePt t="80841" x="3200400" y="3714750"/>
          <p14:tracePt t="80857" x="3206750" y="3683000"/>
          <p14:tracePt t="80874" x="3225800" y="3651250"/>
          <p14:tracePt t="80891" x="3244850" y="3587750"/>
          <p14:tracePt t="80907" x="3263900" y="3543300"/>
          <p14:tracePt t="80924" x="3276600" y="3498850"/>
          <p14:tracePt t="80941" x="3302000" y="3441700"/>
          <p14:tracePt t="80958" x="3308350" y="3429000"/>
          <p14:tracePt t="80974" x="3327400" y="3384550"/>
          <p14:tracePt t="80991" x="3359150" y="3327400"/>
          <p14:tracePt t="81008" x="3371850" y="3302000"/>
          <p14:tracePt t="81024" x="3384550" y="3276600"/>
          <p14:tracePt t="81041" x="3403600" y="3225800"/>
          <p14:tracePt t="81058" x="3422650" y="3206750"/>
          <p14:tracePt t="81074" x="3422650" y="3187700"/>
          <p14:tracePt t="81091" x="3422650" y="3181350"/>
          <p14:tracePt t="81161" x="3422650" y="3175000"/>
          <p14:tracePt t="81168" x="3422650" y="3168650"/>
          <p14:tracePt t="81175" x="3422650" y="3162300"/>
          <p14:tracePt t="81191" x="3435350" y="3149600"/>
          <p14:tracePt t="81208" x="3441700" y="3136900"/>
          <p14:tracePt t="81224" x="3441700" y="3124200"/>
          <p14:tracePt t="82430" x="3441700" y="3149600"/>
          <p14:tracePt t="82437" x="3441700" y="3200400"/>
          <p14:tracePt t="82445" x="3441700" y="3232150"/>
          <p14:tracePt t="82460" x="3441700" y="3295650"/>
          <p14:tracePt t="82476" x="3441700" y="3340100"/>
          <p14:tracePt t="82494" x="3441700" y="3441700"/>
          <p14:tracePt t="82510" x="3441700" y="3511550"/>
          <p14:tracePt t="82527" x="3441700" y="3556000"/>
          <p14:tracePt t="82543" x="3441700" y="3600450"/>
          <p14:tracePt t="82560" x="3441700" y="3632200"/>
          <p14:tracePt t="82576" x="3441700" y="3657600"/>
          <p14:tracePt t="82593" x="3454400" y="3708400"/>
          <p14:tracePt t="82610" x="3460750" y="3727450"/>
          <p14:tracePt t="82627" x="3473450" y="3740150"/>
          <p14:tracePt t="82643" x="3473450" y="3765550"/>
          <p14:tracePt t="82660" x="3479800" y="3771900"/>
          <p14:tracePt t="82677" x="3498850" y="3784600"/>
          <p14:tracePt t="82693" x="3517900" y="3810000"/>
          <p14:tracePt t="82711" x="3524250" y="3829050"/>
          <p14:tracePt t="82727" x="3524250" y="3835400"/>
          <p14:tracePt t="82743" x="3524250" y="3854450"/>
          <p14:tracePt t="82760" x="3524250" y="3867150"/>
          <p14:tracePt t="82777" x="3530600" y="3886200"/>
          <p14:tracePt t="82793" x="3530600" y="3892550"/>
          <p14:tracePt t="82827" x="3543300" y="3911600"/>
          <p14:tracePt t="82844" x="3556000" y="3917950"/>
          <p14:tracePt t="82860" x="3562350" y="3937000"/>
          <p14:tracePt t="82877" x="3568700" y="3949700"/>
          <p14:tracePt t="82894" x="3568700" y="3962400"/>
          <p14:tracePt t="82910" x="3568700" y="3975100"/>
          <p14:tracePt t="82927" x="3581400" y="4000500"/>
          <p14:tracePt t="82944" x="3587750" y="4006850"/>
          <p14:tracePt t="82961" x="3594100" y="4019550"/>
          <p14:tracePt t="82977" x="3613150" y="4038600"/>
          <p14:tracePt t="82994" x="3613150" y="4057650"/>
          <p14:tracePt t="83011" x="3613150" y="4064000"/>
          <p14:tracePt t="83027" x="3619500" y="4076700"/>
          <p14:tracePt t="83083" x="3619500" y="4083050"/>
          <p14:tracePt t="83118" x="3619500" y="4089400"/>
          <p14:tracePt t="83147" x="3619500" y="4095750"/>
          <p14:tracePt t="83203" x="3619500" y="4102100"/>
          <p14:tracePt t="83225" x="3619500" y="4108450"/>
          <p14:tracePt t="83246" x="3619500" y="4114800"/>
          <p14:tracePt t="83275" x="3619500" y="4121150"/>
          <p14:tracePt t="83281" x="3619500" y="4127500"/>
          <p14:tracePt t="83295" x="3619500" y="4133850"/>
          <p14:tracePt t="83311" x="3619500" y="4146550"/>
          <p14:tracePt t="83328" x="3619500" y="4165600"/>
          <p14:tracePt t="83361" x="3619500" y="4171950"/>
          <p14:tracePt t="83628" x="3613150" y="4171950"/>
          <p14:tracePt t="83657" x="3606800" y="4171950"/>
          <p14:tracePt t="83670" x="3600450" y="4171950"/>
          <p14:tracePt t="83685" x="3594100" y="4171950"/>
          <p14:tracePt t="83699" x="3587750" y="4171950"/>
          <p14:tracePt t="83713" x="3581400" y="4171950"/>
          <p14:tracePt t="83720" x="3568700" y="4171950"/>
          <p14:tracePt t="83736" x="3556000" y="4171950"/>
          <p14:tracePt t="83753" x="3543300" y="4171950"/>
          <p14:tracePt t="83826" x="3536950" y="4171950"/>
          <p14:tracePt t="86804" x="3492500" y="4171950"/>
          <p14:tracePt t="86811" x="3416300" y="4171950"/>
          <p14:tracePt t="86818" x="3352800" y="4171950"/>
          <p14:tracePt t="86828" x="3282950" y="4184650"/>
          <p14:tracePt t="86844" x="3155950" y="4203700"/>
          <p14:tracePt t="86861" x="2933700" y="4241800"/>
          <p14:tracePt t="86878" x="2813050" y="4267200"/>
          <p14:tracePt t="86895" x="2679700" y="4286250"/>
          <p14:tracePt t="86911" x="2501900" y="4298950"/>
          <p14:tracePt t="86928" x="2381250" y="4298950"/>
          <p14:tracePt t="86945" x="2241550" y="4298950"/>
          <p14:tracePt t="86961" x="2165350" y="4298950"/>
          <p14:tracePt t="86978" x="2082800" y="4298950"/>
          <p14:tracePt t="86995" x="1968500" y="4311650"/>
          <p14:tracePt t="87011" x="1898650" y="4311650"/>
          <p14:tracePt t="87028" x="1835150" y="4311650"/>
          <p14:tracePt t="87045" x="1739900" y="4311650"/>
          <p14:tracePt t="87061" x="1670050" y="4311650"/>
          <p14:tracePt t="87078" x="1606550" y="4311650"/>
          <p14:tracePt t="87095" x="1511300" y="4311650"/>
          <p14:tracePt t="87112" x="1447800" y="4298950"/>
          <p14:tracePt t="87128" x="1390650" y="4279900"/>
          <p14:tracePt t="87145" x="1333500" y="4254500"/>
          <p14:tracePt t="87162" x="1308100" y="4241800"/>
          <p14:tracePt t="87179" x="1270000" y="4222750"/>
          <p14:tracePt t="87195" x="1257300" y="4210050"/>
          <p14:tracePt t="87212" x="1244600" y="4210050"/>
          <p14:tracePt t="87229" x="1244600" y="4197350"/>
          <p14:tracePt t="87245" x="1244600" y="4191000"/>
          <p14:tracePt t="87278" x="1244600" y="4184650"/>
          <p14:tracePt t="87392" x="1250950" y="4184650"/>
          <p14:tracePt t="87399" x="1257300" y="4178300"/>
          <p14:tracePt t="87407" x="1270000" y="4178300"/>
          <p14:tracePt t="87413" x="1289050" y="4178300"/>
          <p14:tracePt t="87429" x="1314450" y="4178300"/>
          <p14:tracePt t="87445" x="1346200" y="4178300"/>
          <p14:tracePt t="87462" x="1365250" y="4178300"/>
          <p14:tracePt t="87479" x="1371600" y="4178300"/>
          <p14:tracePt t="88527" x="1409700" y="4171950"/>
          <p14:tracePt t="88534" x="1460500" y="4165600"/>
          <p14:tracePt t="88542" x="1498600" y="4165600"/>
          <p14:tracePt t="88559" x="1568450" y="4165600"/>
          <p14:tracePt t="88576" x="1619250" y="4165600"/>
          <p14:tracePt t="88592" x="1638300" y="4165600"/>
          <p14:tracePt t="88609" x="1651000" y="4165600"/>
          <p14:tracePt t="88626" x="1670050" y="4165600"/>
          <p14:tracePt t="88642" x="1676400" y="4165600"/>
          <p14:tracePt t="88691" x="1682750" y="4165600"/>
          <p14:tracePt t="88747" x="1689100" y="4165600"/>
          <p14:tracePt t="88819" x="1695450" y="4165600"/>
          <p14:tracePt t="93284" x="1695450" y="4127500"/>
          <p14:tracePt t="93295" x="1695450" y="4064000"/>
          <p14:tracePt t="93298" x="1695450" y="4013200"/>
          <p14:tracePt t="93310" x="1695450" y="3962400"/>
          <p14:tracePt t="93326" x="1695450" y="3797300"/>
          <p14:tracePt t="93343" x="1689100" y="3714750"/>
          <p14:tracePt t="93360" x="1676400" y="3663950"/>
          <p14:tracePt t="93377" x="1657350" y="3606800"/>
          <p14:tracePt t="93393" x="1651000" y="3575050"/>
          <p14:tracePt t="93411" x="1651000" y="3549650"/>
          <p14:tracePt t="93427" x="1651000" y="3498850"/>
          <p14:tracePt t="93443" x="1651000" y="3441700"/>
          <p14:tracePt t="93461" x="1657350" y="3308350"/>
          <p14:tracePt t="93477" x="1670050" y="3225800"/>
          <p14:tracePt t="93493" x="1670050" y="3168650"/>
          <p14:tracePt t="93511" x="1670050" y="3124200"/>
          <p14:tracePt t="93527" x="1670050" y="3105150"/>
          <p14:tracePt t="93544" x="1670050" y="3079750"/>
          <p14:tracePt t="93560" x="1670050" y="3048000"/>
          <p14:tracePt t="93577" x="1670050" y="3035300"/>
          <p14:tracePt t="93594" x="1670050" y="3022600"/>
          <p14:tracePt t="93610" x="1670050" y="3016250"/>
          <p14:tracePt t="93635" x="1670050" y="3009900"/>
          <p14:tracePt t="93652" x="1670050" y="3003550"/>
          <p14:tracePt t="93695" x="1670050" y="2997200"/>
          <p14:tracePt t="93702" x="1676400" y="2990850"/>
          <p14:tracePt t="93710" x="1682750" y="2984500"/>
          <p14:tracePt t="93727" x="1695450" y="2978150"/>
          <p14:tracePt t="93745" x="1720850" y="2952750"/>
          <p14:tracePt t="93760" x="1727200" y="2940050"/>
          <p14:tracePt t="93777" x="1746250" y="2927350"/>
          <p14:tracePt t="93780" x="1752600" y="2927350"/>
          <p14:tracePt t="93794" x="1765300" y="2921000"/>
          <p14:tracePt t="93811" x="1771650" y="2921000"/>
          <p14:tracePt t="93827" x="1784350" y="2921000"/>
          <p14:tracePt t="93844" x="1803400" y="2921000"/>
          <p14:tracePt t="95731" x="1784350" y="2921000"/>
          <p14:tracePt t="95737" x="1765300" y="2927350"/>
          <p14:tracePt t="95744" x="1727200" y="2933700"/>
          <p14:tracePt t="95755" x="1708150" y="2940050"/>
          <p14:tracePt t="95772" x="1600200" y="2990850"/>
          <p14:tracePt t="95789" x="1524000" y="3022600"/>
          <p14:tracePt t="95805" x="1460500" y="3048000"/>
          <p14:tracePt t="95822" x="1390650" y="3079750"/>
          <p14:tracePt t="95839" x="1339850" y="3105150"/>
          <p14:tracePt t="95855" x="1308100" y="3143250"/>
          <p14:tracePt t="95872" x="1282700" y="3168650"/>
          <p14:tracePt t="95889" x="1212850" y="3238500"/>
          <p14:tracePt t="95905" x="1181100" y="3276600"/>
          <p14:tracePt t="95922" x="1143000" y="3346450"/>
          <p14:tracePt t="95939" x="1123950" y="3378200"/>
          <p14:tracePt t="95956" x="1098550" y="3448050"/>
          <p14:tracePt t="95972" x="1098550" y="3517900"/>
          <p14:tracePt t="95989" x="1098550" y="3575050"/>
          <p14:tracePt t="96006" x="1098550" y="3644900"/>
          <p14:tracePt t="96022" x="1117600" y="3695700"/>
          <p14:tracePt t="96039" x="1136650" y="3746500"/>
          <p14:tracePt t="96056" x="1168400" y="3822700"/>
          <p14:tracePt t="96072" x="1187450" y="3879850"/>
          <p14:tracePt t="96089" x="1212850" y="3937000"/>
          <p14:tracePt t="96106" x="1231900" y="3994150"/>
          <p14:tracePt t="96122" x="1244600" y="4019550"/>
          <p14:tracePt t="96139" x="1257300" y="4051300"/>
          <p14:tracePt t="96156" x="1289050" y="4102100"/>
          <p14:tracePt t="96172" x="1301750" y="4127500"/>
          <p14:tracePt t="96190" x="1320800" y="4165600"/>
          <p14:tracePt t="96206" x="1333500" y="4184650"/>
          <p14:tracePt t="96223" x="1346200" y="4191000"/>
          <p14:tracePt t="96240" x="1365250" y="4210050"/>
          <p14:tracePt t="96256" x="1371600" y="4229100"/>
          <p14:tracePt t="96273" x="1371600" y="4235450"/>
          <p14:tracePt t="96276" x="1371600" y="4241800"/>
          <p14:tracePt t="96289" x="1371600" y="4254500"/>
          <p14:tracePt t="96306" x="1371600" y="4267200"/>
          <p14:tracePt t="96323" x="1371600" y="4273550"/>
          <p14:tracePt t="96339" x="1377950" y="4286250"/>
          <p14:tracePt t="96779" x="1390650" y="4292600"/>
          <p14:tracePt t="96786" x="1403350" y="4298950"/>
          <p14:tracePt t="96793" x="1416050" y="4305300"/>
          <p14:tracePt t="96805" x="1428750" y="4311650"/>
          <p14:tracePt t="96821" x="1479550" y="4330700"/>
          <p14:tracePt t="96837" x="1492250" y="4349750"/>
          <p14:tracePt t="96854" x="1524000" y="4362450"/>
          <p14:tracePt t="96871" x="1543050" y="4381500"/>
          <p14:tracePt t="96887" x="1568450" y="4394200"/>
          <p14:tracePt t="96904" x="1587500" y="4413250"/>
          <p14:tracePt t="96921" x="1612900" y="4425950"/>
          <p14:tracePt t="96937" x="1638300" y="4438650"/>
          <p14:tracePt t="96954" x="1644650" y="4445000"/>
          <p14:tracePt t="96971" x="1663700" y="4445000"/>
          <p14:tracePt t="96988" x="1670050" y="4445000"/>
          <p14:tracePt t="97005" x="1682750" y="4445000"/>
          <p14:tracePt t="101870" x="1670050" y="4419600"/>
          <p14:tracePt t="101876" x="1644650" y="4400550"/>
          <p14:tracePt t="101884" x="1606550" y="4349750"/>
          <p14:tracePt t="101897" x="1549400" y="4273550"/>
          <p14:tracePt t="101914" x="1460500" y="4171950"/>
          <p14:tracePt t="101931" x="1377950" y="4064000"/>
          <p14:tracePt t="101947" x="1250950" y="3892550"/>
          <p14:tracePt t="101964" x="1181100" y="3746500"/>
          <p14:tracePt t="101981" x="1111250" y="3581400"/>
          <p14:tracePt t="101998" x="1060450" y="3416300"/>
          <p14:tracePt t="102014" x="1035050" y="3333750"/>
          <p14:tracePt t="102031" x="1016000" y="3263900"/>
          <p14:tracePt t="102047" x="996950" y="3149600"/>
          <p14:tracePt t="102064" x="996950" y="3111500"/>
          <p14:tracePt t="102081" x="996950" y="3016250"/>
          <p14:tracePt t="102097" x="996950" y="2946400"/>
          <p14:tracePt t="102114" x="996950" y="2889250"/>
          <p14:tracePt t="102131" x="996950" y="2838450"/>
          <p14:tracePt t="102148" x="996950" y="2819400"/>
          <p14:tracePt t="102164" x="1009650" y="2787650"/>
          <p14:tracePt t="102181" x="1066800" y="2743200"/>
          <p14:tracePt t="102198" x="1111250" y="2705100"/>
          <p14:tracePt t="102214" x="1149350" y="2679700"/>
          <p14:tracePt t="102231" x="1193800" y="2647950"/>
          <p14:tracePt t="102248" x="1219200" y="2635250"/>
          <p14:tracePt t="102264" x="1257300" y="2616200"/>
          <p14:tracePt t="102281" x="1289050" y="2616200"/>
          <p14:tracePt t="102298" x="1339850" y="2616200"/>
          <p14:tracePt t="102315" x="1390650" y="2616200"/>
          <p14:tracePt t="102331" x="1435100" y="2616200"/>
          <p14:tracePt t="102348" x="1466850" y="2616200"/>
          <p14:tracePt t="102365" x="1504950" y="2616200"/>
          <p14:tracePt t="102381" x="1530350" y="2628900"/>
          <p14:tracePt t="102398" x="1562100" y="2654300"/>
          <p14:tracePt t="102401" x="1574800" y="2660650"/>
          <p14:tracePt t="102415" x="1600200" y="2673350"/>
          <p14:tracePt t="102431" x="1625600" y="2679700"/>
          <p14:tracePt t="102448" x="1638300" y="2679700"/>
          <p14:tracePt t="102465" x="1657350" y="2679700"/>
          <p14:tracePt t="102481" x="1663700" y="2679700"/>
          <p14:tracePt t="102515" x="1689100" y="2692400"/>
          <p14:tracePt t="102532" x="1701800" y="2692400"/>
          <p14:tracePt t="102548" x="1708150" y="2692400"/>
          <p14:tracePt t="102582" x="1720850" y="2692400"/>
          <p14:tracePt t="102615" x="1739900" y="2692400"/>
          <p14:tracePt t="102632" x="1746250" y="2692400"/>
          <p14:tracePt t="102649" x="1758950" y="2692400"/>
          <p14:tracePt t="102682" x="1765300" y="2692400"/>
          <p14:tracePt t="102727" x="1771650" y="2692400"/>
          <p14:tracePt t="102735" x="1778000" y="2692400"/>
          <p14:tracePt t="102742" x="1784350" y="2692400"/>
          <p14:tracePt t="102756" x="1790700" y="2692400"/>
          <p14:tracePt t="102784" x="1797050" y="2692400"/>
          <p14:tracePt t="111725" x="1828800" y="2679700"/>
          <p14:tracePt t="111732" x="1860550" y="2654300"/>
          <p14:tracePt t="111742" x="1905000" y="2622550"/>
          <p14:tracePt t="111759" x="2044700" y="2559050"/>
          <p14:tracePt t="111775" x="2133600" y="2501900"/>
          <p14:tracePt t="111792" x="2209800" y="2470150"/>
          <p14:tracePt t="111809" x="2298700" y="2432050"/>
          <p14:tracePt t="111825" x="2330450" y="2419350"/>
          <p14:tracePt t="111842" x="2355850" y="2406650"/>
          <p14:tracePt t="111859" x="2400300" y="2387600"/>
          <p14:tracePt t="111875" x="2432050" y="2368550"/>
          <p14:tracePt t="111892" x="2463800" y="2349500"/>
          <p14:tracePt t="111909" x="2501900" y="2349500"/>
          <p14:tracePt t="111925" x="2533650" y="2349500"/>
          <p14:tracePt t="111942" x="2546350" y="2349500"/>
          <p14:tracePt t="111945" x="2552700" y="2343150"/>
          <p14:tracePt t="111959" x="2571750" y="2343150"/>
          <p14:tracePt t="111976" x="2584450" y="2336800"/>
          <p14:tracePt t="111992" x="2597150" y="2324100"/>
          <p14:tracePt t="112009" x="2616200" y="2305050"/>
          <p14:tracePt t="112026" x="2641600" y="2292350"/>
          <p14:tracePt t="112043" x="2667000" y="2273300"/>
          <p14:tracePt t="112059" x="2692400" y="2254250"/>
          <p14:tracePt t="112076" x="2705100" y="2241550"/>
          <p14:tracePt t="112092" x="2711450" y="2241550"/>
          <p14:tracePt t="117602" x="2730500" y="2279650"/>
          <p14:tracePt t="117609" x="2762250" y="2355850"/>
          <p14:tracePt t="117618" x="2800350" y="2425700"/>
          <p14:tracePt t="117635" x="2851150" y="2559050"/>
          <p14:tracePt t="117651" x="2952750" y="2800350"/>
          <p14:tracePt t="117668" x="2997200" y="2959100"/>
          <p14:tracePt t="117684" x="3048000" y="3143250"/>
          <p14:tracePt t="117701" x="3143250" y="3435350"/>
          <p14:tracePt t="117718" x="3219450" y="3651250"/>
          <p14:tracePt t="117735" x="3270250" y="3860800"/>
          <p14:tracePt t="117751" x="3340100" y="4121150"/>
          <p14:tracePt t="117768" x="3378200" y="4254500"/>
          <p14:tracePt t="117785" x="3422650" y="4368800"/>
          <p14:tracePt t="117802" x="3479800" y="4521200"/>
          <p14:tracePt t="117818" x="3524250" y="4622800"/>
          <p14:tracePt t="117835" x="3568700" y="4762500"/>
          <p14:tracePt t="117851" x="3587750" y="4832350"/>
          <p14:tracePt t="117868" x="3606800" y="4876800"/>
          <p14:tracePt t="117885" x="3613150" y="4921250"/>
          <p14:tracePt t="117902" x="3613150" y="4946650"/>
          <p14:tracePt t="117918" x="3613150" y="4965700"/>
          <p14:tracePt t="117935" x="3600450" y="4991100"/>
          <p14:tracePt t="117952" x="3600450" y="499745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affects climate at smaller (subcontinental) scales?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82" y="2895600"/>
            <a:ext cx="4191000" cy="3162895"/>
          </a:xfrm>
          <a:prstGeom prst="rect">
            <a:avLst/>
          </a:prstGeom>
        </p:spPr>
      </p:pic>
      <p:pic>
        <p:nvPicPr>
          <p:cNvPr id="1026" name="Picture 2" descr="Image result for mountain ranges us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236" y="1371600"/>
            <a:ext cx="3570566" cy="239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7BD4DEA-1340-AC46-97FC-7F55FC026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62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27"/>
    </mc:Choice>
    <mc:Fallback xmlns="">
      <p:transition spd="slow" advTm="55127"/>
    </mc:Fallback>
  </mc:AlternateContent>
  <p:extLst>
    <p:ext uri="{3A86A75C-4F4B-4683-9AE1-C65F6400EC91}">
      <p14:laserTraceLst xmlns:p14="http://schemas.microsoft.com/office/powerpoint/2010/main">
        <p14:tracePtLst>
          <p14:tracePt t="23325" x="234950" y="5238750"/>
          <p14:tracePt t="23999" x="311150" y="5238750"/>
          <p14:tracePt t="24006" x="412750" y="5238750"/>
          <p14:tracePt t="24012" x="527050" y="5238750"/>
          <p14:tracePt t="24028" x="781050" y="5238750"/>
          <p14:tracePt t="24045" x="1022350" y="5245100"/>
          <p14:tracePt t="24062" x="1435100" y="5289550"/>
          <p14:tracePt t="24079" x="1720850" y="5321300"/>
          <p14:tracePt t="24095" x="1968500" y="5378450"/>
          <p14:tracePt t="24112" x="2298700" y="5429250"/>
          <p14:tracePt t="24128" x="2470150" y="5461000"/>
          <p14:tracePt t="24145" x="2552700" y="5486400"/>
          <p14:tracePt t="24162" x="2622550" y="5505450"/>
          <p14:tracePt t="24180" x="2641600" y="5511800"/>
          <p14:tracePt t="24195" x="2654300" y="5511800"/>
          <p14:tracePt t="24212" x="2673350" y="5511800"/>
          <p14:tracePt t="24275" x="2679700" y="5511800"/>
          <p14:tracePt t="24282" x="2686050" y="5511800"/>
          <p14:tracePt t="24295" x="2698750" y="5505450"/>
          <p14:tracePt t="24312" x="2724150" y="5492750"/>
          <p14:tracePt t="24329" x="2755900" y="5473700"/>
          <p14:tracePt t="24345" x="2832100" y="5422900"/>
          <p14:tracePt t="24362" x="2908300" y="5391150"/>
          <p14:tracePt t="24379" x="2965450" y="5365750"/>
          <p14:tracePt t="24395" x="3009900" y="5353050"/>
          <p14:tracePt t="24412" x="3035300" y="5353050"/>
          <p14:tracePt t="24429" x="3048000" y="5353050"/>
          <p14:tracePt t="24545" x="3048000" y="5346700"/>
          <p14:tracePt t="24551" x="3041650" y="5340350"/>
          <p14:tracePt t="24563" x="3028950" y="5334000"/>
          <p14:tracePt t="24579" x="3016250" y="5321300"/>
          <p14:tracePt t="24596" x="3003550" y="5302250"/>
          <p14:tracePt t="24612" x="2990850" y="5289550"/>
          <p14:tracePt t="24615" x="2984500" y="5283200"/>
          <p14:tracePt t="24629" x="2971800" y="5283200"/>
          <p14:tracePt t="24646" x="2965450" y="5283200"/>
          <p14:tracePt t="24663" x="2959100" y="5283200"/>
          <p14:tracePt t="24679" x="2946400" y="5283200"/>
          <p14:tracePt t="24696" x="2940050" y="5283200"/>
          <p14:tracePt t="24713" x="2927350" y="5283200"/>
          <p14:tracePt t="24729" x="2908300" y="5283200"/>
          <p14:tracePt t="24746" x="2901950" y="5283200"/>
          <p14:tracePt t="24763" x="2895600" y="5283200"/>
          <p14:tracePt t="24779" x="2882900" y="5283200"/>
          <p14:tracePt t="24796" x="2870200" y="5289550"/>
          <p14:tracePt t="24813" x="2851150" y="5295900"/>
          <p14:tracePt t="24829" x="2844800" y="5302250"/>
          <p14:tracePt t="24846" x="2838450" y="5302250"/>
          <p14:tracePt t="24863" x="2838450" y="5308600"/>
          <p14:tracePt t="24880" x="2832100" y="5314950"/>
          <p14:tracePt t="24896" x="2825750" y="5327650"/>
          <p14:tracePt t="24913" x="2825750" y="5346700"/>
          <p14:tracePt t="24930" x="2825750" y="5353050"/>
          <p14:tracePt t="24946" x="2825750" y="5372100"/>
          <p14:tracePt t="24963" x="2825750" y="5391150"/>
          <p14:tracePt t="24980" x="2825750" y="5397500"/>
          <p14:tracePt t="24997" x="2825750" y="5416550"/>
          <p14:tracePt t="25013" x="2825750" y="5435600"/>
          <p14:tracePt t="25030" x="2825750" y="5441950"/>
          <p14:tracePt t="25047" x="2832100" y="5461000"/>
          <p14:tracePt t="25063" x="2838450" y="5473700"/>
          <p14:tracePt t="25080" x="2844800" y="5486400"/>
          <p14:tracePt t="25097" x="2857500" y="5518150"/>
          <p14:tracePt t="25113" x="2876550" y="5543550"/>
          <p14:tracePt t="25130" x="2889250" y="5575300"/>
          <p14:tracePt t="25147" x="2889250" y="5600700"/>
          <p14:tracePt t="25163" x="2889250" y="5619750"/>
          <p14:tracePt t="25180" x="2889250" y="5626100"/>
          <p14:tracePt t="25197" x="2889250" y="5645150"/>
          <p14:tracePt t="25213" x="2889250" y="5657850"/>
          <p14:tracePt t="25231" x="2889250" y="5676900"/>
          <p14:tracePt t="25431" x="2889250" y="5670550"/>
          <p14:tracePt t="25437" x="2882900" y="5664200"/>
          <p14:tracePt t="25444" x="2876550" y="5664200"/>
          <p14:tracePt t="25458" x="2844800" y="5632450"/>
          <p14:tracePt t="25474" x="2825750" y="5607050"/>
          <p14:tracePt t="25490" x="2813050" y="5594350"/>
          <p14:tracePt t="25508" x="2800350" y="5581650"/>
          <p14:tracePt t="25524" x="2781300" y="5568950"/>
          <p14:tracePt t="25540" x="2768600" y="5562600"/>
          <p14:tracePt t="25557" x="2755900" y="5556250"/>
          <p14:tracePt t="25574" x="2743200" y="5556250"/>
          <p14:tracePt t="25591" x="2717800" y="5543550"/>
          <p14:tracePt t="25607" x="2679700" y="5530850"/>
          <p14:tracePt t="25624" x="2647950" y="5518150"/>
          <p14:tracePt t="25641" x="2628900" y="5511800"/>
          <p14:tracePt t="25657" x="2616200" y="5511800"/>
          <p14:tracePt t="25674" x="2597150" y="5505450"/>
          <p14:tracePt t="25692" x="2584450" y="5505450"/>
          <p14:tracePt t="25707" x="2559050" y="5486400"/>
          <p14:tracePt t="25724" x="2546350" y="5486400"/>
          <p14:tracePt t="25741" x="2527300" y="5486400"/>
          <p14:tracePt t="25757" x="2520950" y="5480050"/>
          <p14:tracePt t="25774" x="2508250" y="5480050"/>
          <p14:tracePt t="25791" x="2482850" y="5473700"/>
          <p14:tracePt t="25808" x="2476500" y="5473700"/>
          <p14:tracePt t="25824" x="2463800" y="5467350"/>
          <p14:tracePt t="25841" x="2457450" y="5461000"/>
          <p14:tracePt t="25905" x="2457450" y="5454650"/>
          <p14:tracePt t="25955" x="2457450" y="5448300"/>
          <p14:tracePt t="25983" x="2457450" y="5441950"/>
          <p14:tracePt t="25990" x="2463800" y="5435600"/>
          <p14:tracePt t="25997" x="2470150" y="5422900"/>
          <p14:tracePt t="26008" x="2482850" y="5416550"/>
          <p14:tracePt t="26025" x="2546350" y="5397500"/>
          <p14:tracePt t="26041" x="2590800" y="5391150"/>
          <p14:tracePt t="26058" x="2616200" y="5391150"/>
          <p14:tracePt t="26075" x="2660650" y="5391150"/>
          <p14:tracePt t="26091" x="2686050" y="5391150"/>
          <p14:tracePt t="26108" x="2717800" y="5391150"/>
          <p14:tracePt t="26111" x="2724150" y="5391150"/>
          <p14:tracePt t="26124" x="2749550" y="5391150"/>
          <p14:tracePt t="26141" x="2774950" y="5391150"/>
          <p14:tracePt t="26158" x="2794000" y="5378450"/>
          <p14:tracePt t="26175" x="2806700" y="5378450"/>
          <p14:tracePt t="26191" x="2825750" y="5378450"/>
          <p14:tracePt t="26209" x="2838450" y="5359400"/>
          <p14:tracePt t="26224" x="2851150" y="5353050"/>
          <p14:tracePt t="26241" x="2863850" y="5340350"/>
          <p14:tracePt t="26258" x="2889250" y="5314950"/>
          <p14:tracePt t="26274" x="2895600" y="5308600"/>
          <p14:tracePt t="26292" x="2908300" y="5302250"/>
          <p14:tracePt t="26325" x="2914650" y="5302250"/>
          <p14:tracePt t="26341" x="2914650" y="5295900"/>
          <p14:tracePt t="26359" x="2933700" y="5289550"/>
          <p14:tracePt t="26375" x="2940050" y="5283200"/>
          <p14:tracePt t="26409" x="2940050" y="5276850"/>
          <p14:tracePt t="26425" x="2946400" y="5276850"/>
          <p14:tracePt t="26642" x="2940050" y="5283200"/>
          <p14:tracePt t="26650" x="2940050" y="5289550"/>
          <p14:tracePt t="26658" x="2933700" y="5295900"/>
          <p14:tracePt t="26675" x="2914650" y="5302250"/>
          <p14:tracePt t="26692" x="2908300" y="5321300"/>
          <p14:tracePt t="26708" x="2908300" y="5334000"/>
          <p14:tracePt t="26726" x="2908300" y="5340350"/>
          <p14:tracePt t="26742" x="2908300" y="5365750"/>
          <p14:tracePt t="26759" x="2908300" y="5378450"/>
          <p14:tracePt t="26776" x="2908300" y="5391150"/>
          <p14:tracePt t="26792" x="2908300" y="5403850"/>
          <p14:tracePt t="26809" x="2908300" y="5416550"/>
          <p14:tracePt t="26826" x="2908300" y="5435600"/>
          <p14:tracePt t="26842" x="2908300" y="5448300"/>
          <p14:tracePt t="26859" x="2908300" y="5454650"/>
          <p14:tracePt t="26876" x="2908300" y="5480050"/>
          <p14:tracePt t="26892" x="2908300" y="5492750"/>
          <p14:tracePt t="26909" x="2908300" y="5499100"/>
          <p14:tracePt t="26925" x="2908300" y="5518150"/>
          <p14:tracePt t="26942" x="2908300" y="5537200"/>
          <p14:tracePt t="26959" x="2908300" y="5543550"/>
          <p14:tracePt t="26976" x="2908300" y="5562600"/>
          <p14:tracePt t="26992" x="2908300" y="5575300"/>
          <p14:tracePt t="27010" x="2908300" y="5594350"/>
          <p14:tracePt t="27026" x="2908300" y="5607050"/>
          <p14:tracePt t="27042" x="2908300" y="5619750"/>
          <p14:tracePt t="30364" x="2876550" y="5613400"/>
          <p14:tracePt t="30370" x="2819400" y="5594350"/>
          <p14:tracePt t="30378" x="2774950" y="5568950"/>
          <p14:tracePt t="30394" x="2660650" y="5511800"/>
          <p14:tracePt t="30410" x="2552700" y="5473700"/>
          <p14:tracePt t="30427" x="2413000" y="5416550"/>
          <p14:tracePt t="30444" x="2336800" y="5397500"/>
          <p14:tracePt t="30460" x="2279650" y="5384800"/>
          <p14:tracePt t="30477" x="2209800" y="5353050"/>
          <p14:tracePt t="30494" x="2178050" y="5346700"/>
          <p14:tracePt t="30510" x="2127250" y="5334000"/>
          <p14:tracePt t="30527" x="2057400" y="5314950"/>
          <p14:tracePt t="30544" x="2006600" y="5289550"/>
          <p14:tracePt t="30560" x="1962150" y="5276850"/>
          <p14:tracePt t="30577" x="1892300" y="5257800"/>
          <p14:tracePt t="30594" x="1854200" y="5245100"/>
          <p14:tracePt t="30611" x="1816100" y="5213350"/>
          <p14:tracePt t="30627" x="1790700" y="5200650"/>
          <p14:tracePt t="30644" x="1778000" y="5200650"/>
          <p14:tracePt t="30661" x="1765300" y="5194300"/>
          <p14:tracePt t="30677" x="1752600" y="5187950"/>
          <p14:tracePt t="30694" x="1733550" y="5187950"/>
          <p14:tracePt t="30711" x="1720850" y="5181600"/>
          <p14:tracePt t="30728" x="1708150" y="5162550"/>
          <p14:tracePt t="30744" x="1695450" y="5156200"/>
          <p14:tracePt t="30760" x="1676400" y="5143500"/>
          <p14:tracePt t="30777" x="1663700" y="5137150"/>
          <p14:tracePt t="30794" x="1651000" y="5130800"/>
          <p14:tracePt t="30811" x="1631950" y="5111750"/>
          <p14:tracePt t="30827" x="1619250" y="5099050"/>
          <p14:tracePt t="30845" x="1581150" y="5054600"/>
          <p14:tracePt t="30861" x="1549400" y="5003800"/>
          <p14:tracePt t="30877" x="1517650" y="4927600"/>
          <p14:tracePt t="30895" x="1479550" y="4832350"/>
          <p14:tracePt t="30911" x="1454150" y="4794250"/>
          <p14:tracePt t="30928" x="1441450" y="4762500"/>
          <p14:tracePt t="30945" x="1422400" y="4749800"/>
          <p14:tracePt t="30961" x="1409700" y="4730750"/>
          <p14:tracePt t="30977" x="1397000" y="4718050"/>
          <p14:tracePt t="30994" x="1377950" y="4705350"/>
          <p14:tracePt t="31011" x="1377950" y="4692650"/>
          <p14:tracePt t="31028" x="1377950" y="4673600"/>
          <p14:tracePt t="31044" x="1377950" y="4667250"/>
          <p14:tracePt t="35532" x="1384300" y="4660900"/>
          <p14:tracePt t="35539" x="1416050" y="4660900"/>
          <p14:tracePt t="35550" x="1454150" y="4654550"/>
          <p14:tracePt t="35567" x="1574800" y="4648200"/>
          <p14:tracePt t="35584" x="1701800" y="4648200"/>
          <p14:tracePt t="35601" x="1790700" y="4648200"/>
          <p14:tracePt t="35617" x="1885950" y="4648200"/>
          <p14:tracePt t="35634" x="1955800" y="4641850"/>
          <p14:tracePt t="35651" x="2025650" y="4641850"/>
          <p14:tracePt t="35667" x="2108200" y="4641850"/>
          <p14:tracePt t="35684" x="2152650" y="4641850"/>
          <p14:tracePt t="35687" x="2165350" y="4641850"/>
          <p14:tracePt t="35701" x="2171700" y="4641850"/>
          <p14:tracePt t="35717" x="2184400" y="4641850"/>
          <p14:tracePt t="35734" x="2190750" y="4641850"/>
          <p14:tracePt t="36325" x="2203450" y="4654550"/>
          <p14:tracePt t="36332" x="2216150" y="4673600"/>
          <p14:tracePt t="36341" x="2228850" y="4705350"/>
          <p14:tracePt t="36358" x="2266950" y="4749800"/>
          <p14:tracePt t="36375" x="2311400" y="4819650"/>
          <p14:tracePt t="36391" x="2343150" y="4864100"/>
          <p14:tracePt t="36408" x="2362200" y="4902200"/>
          <p14:tracePt t="36425" x="2406650" y="4959350"/>
          <p14:tracePt t="36441" x="2425700" y="4984750"/>
          <p14:tracePt t="36458" x="2451100" y="5022850"/>
          <p14:tracePt t="36475" x="2489200" y="5054600"/>
          <p14:tracePt t="36491" x="2501900" y="5067300"/>
          <p14:tracePt t="36508" x="2514600" y="5080000"/>
          <p14:tracePt t="36525" x="2540000" y="5099050"/>
          <p14:tracePt t="36581" x="2546350" y="5099050"/>
          <p14:tracePt t="36595" x="2552700" y="5099050"/>
          <p14:tracePt t="36602" x="2559050" y="5099050"/>
          <p14:tracePt t="36609" x="2565400" y="5099050"/>
          <p14:tracePt t="36644" x="2571750" y="5099050"/>
          <p14:tracePt t="36666" x="2571750" y="5105400"/>
          <p14:tracePt t="36673" x="2578100" y="5105400"/>
          <p14:tracePt t="36680" x="2578100" y="5111750"/>
          <p14:tracePt t="36692" x="2590800" y="5124450"/>
          <p14:tracePt t="36708" x="2609850" y="5143500"/>
          <p14:tracePt t="36725" x="2622550" y="5149850"/>
          <p14:tracePt t="36742" x="2628900" y="5162550"/>
          <p14:tracePt t="36758" x="2647950" y="5187950"/>
          <p14:tracePt t="37255" x="2673350" y="5168900"/>
          <p14:tracePt t="37261" x="2698750" y="5137150"/>
          <p14:tracePt t="37270" x="2730500" y="5092700"/>
          <p14:tracePt t="37287" x="2774950" y="5048250"/>
          <p14:tracePt t="37303" x="2857500" y="4959350"/>
          <p14:tracePt t="37320" x="2908300" y="4902200"/>
          <p14:tracePt t="37337" x="2927350" y="4876800"/>
          <p14:tracePt t="37353" x="2946400" y="4845050"/>
          <p14:tracePt t="37370" x="2984500" y="4794250"/>
          <p14:tracePt t="37387" x="2997200" y="4775200"/>
          <p14:tracePt t="37404" x="3009900" y="4756150"/>
          <p14:tracePt t="37420" x="3022600" y="4743450"/>
          <p14:tracePt t="37437" x="3022600" y="4730750"/>
          <p14:tracePt t="37454" x="3035300" y="4711700"/>
          <p14:tracePt t="37470" x="3086100" y="4603750"/>
          <p14:tracePt t="37488" x="3206750" y="4387850"/>
          <p14:tracePt t="37504" x="3289300" y="4222750"/>
          <p14:tracePt t="37520" x="3340100" y="4121150"/>
          <p14:tracePt t="37537" x="3359150" y="4102100"/>
          <p14:tracePt t="37554" x="3359150" y="4083050"/>
          <p14:tracePt t="37570" x="3359150" y="4070350"/>
          <p14:tracePt t="37587" x="3359150" y="4064000"/>
          <p14:tracePt t="37637" x="3359150" y="4057650"/>
          <p14:tracePt t="37644" x="3359150" y="4051300"/>
          <p14:tracePt t="37654" x="3365500" y="4044950"/>
          <p14:tracePt t="37671" x="3409950" y="3975100"/>
          <p14:tracePt t="37687" x="3543300" y="3752850"/>
          <p14:tracePt t="37704" x="3619500" y="3613150"/>
          <p14:tracePt t="37721" x="3714750" y="3479800"/>
          <p14:tracePt t="37737" x="3727450" y="3441700"/>
          <p14:tracePt t="37754" x="3733800" y="3435350"/>
          <p14:tracePt t="37771" x="3733800" y="3422650"/>
          <p14:tracePt t="37822" x="3733800" y="3416300"/>
          <p14:tracePt t="38112" x="3733800" y="3422650"/>
          <p14:tracePt t="38119" x="3733800" y="3429000"/>
          <p14:tracePt t="38126" x="3727450" y="3435350"/>
          <p14:tracePt t="38140" x="3714750" y="3441700"/>
          <p14:tracePt t="38156" x="3702050" y="3473450"/>
          <p14:tracePt t="38172" x="3683000" y="3498850"/>
          <p14:tracePt t="38189" x="3663950" y="3530600"/>
          <p14:tracePt t="38205" x="3651250" y="3543300"/>
          <p14:tracePt t="38222" x="3644900" y="3556000"/>
          <p14:tracePt t="38239" x="3619500" y="3594100"/>
          <p14:tracePt t="38256" x="3606800" y="3606800"/>
          <p14:tracePt t="38272" x="3594100" y="3613150"/>
          <p14:tracePt t="38289" x="3581400" y="3657600"/>
          <p14:tracePt t="38306" x="3581400" y="3670300"/>
          <p14:tracePt t="38323" x="3568700" y="3695700"/>
          <p14:tracePt t="38339" x="3543300" y="3740150"/>
          <p14:tracePt t="38356" x="3543300" y="3771900"/>
          <p14:tracePt t="38372" x="3536950" y="3797300"/>
          <p14:tracePt t="38389" x="3536950" y="3816350"/>
          <p14:tracePt t="38406" x="3536950" y="3835400"/>
          <p14:tracePt t="38424" x="3530600" y="3854450"/>
          <p14:tracePt t="38439" x="3530600" y="3873500"/>
          <p14:tracePt t="38456" x="3530600" y="3898900"/>
          <p14:tracePt t="38473" x="3517900" y="3937000"/>
          <p14:tracePt t="38489" x="3517900" y="3968750"/>
          <p14:tracePt t="38506" x="3511550" y="3994150"/>
          <p14:tracePt t="38523" x="3511550" y="4013200"/>
          <p14:tracePt t="38539" x="3511550" y="4032250"/>
          <p14:tracePt t="38556" x="3492500" y="4044950"/>
          <p14:tracePt t="38573" x="3479800" y="4089400"/>
          <p14:tracePt t="38589" x="3467100" y="4114800"/>
          <p14:tracePt t="38606" x="3454400" y="4140200"/>
          <p14:tracePt t="38623" x="3429000" y="4191000"/>
          <p14:tracePt t="38639" x="3409950" y="4229100"/>
          <p14:tracePt t="38657" x="3390900" y="4267200"/>
          <p14:tracePt t="38673" x="3365500" y="4311650"/>
          <p14:tracePt t="38689" x="3333750" y="4349750"/>
          <p14:tracePt t="38707" x="3295650" y="4394200"/>
          <p14:tracePt t="38723" x="3276600" y="4432300"/>
          <p14:tracePt t="38740" x="3257550" y="4457700"/>
          <p14:tracePt t="38756" x="3244850" y="4476750"/>
          <p14:tracePt t="38773" x="3225800" y="4508500"/>
          <p14:tracePt t="38789" x="3213100" y="4521200"/>
          <p14:tracePt t="38806" x="3187700" y="4559300"/>
          <p14:tracePt t="38823" x="3168650" y="4591050"/>
          <p14:tracePt t="38840" x="3143250" y="4616450"/>
          <p14:tracePt t="38856" x="3117850" y="4654550"/>
          <p14:tracePt t="38873" x="3105150" y="4667250"/>
          <p14:tracePt t="38890" x="3092450" y="4679950"/>
          <p14:tracePt t="38906" x="3073400" y="4699000"/>
          <p14:tracePt t="38923" x="3060700" y="4705350"/>
          <p14:tracePt t="38941" x="3016250" y="4730750"/>
          <p14:tracePt t="38956" x="2997200" y="4762500"/>
          <p14:tracePt t="38973" x="2978150" y="4794250"/>
          <p14:tracePt t="38990" x="2959100" y="4813300"/>
          <p14:tracePt t="39007" x="2952750" y="4826000"/>
          <p14:tracePt t="39023" x="2940050" y="4845050"/>
          <p14:tracePt t="39040" x="2921000" y="4870450"/>
          <p14:tracePt t="39057" x="2908300" y="4889500"/>
          <p14:tracePt t="39073" x="2901950" y="4902200"/>
          <p14:tracePt t="39090" x="2876550" y="4921250"/>
          <p14:tracePt t="39107" x="2863850" y="4940300"/>
          <p14:tracePt t="39123" x="2851150" y="4946650"/>
          <p14:tracePt t="39140" x="2844800" y="4959350"/>
          <p14:tracePt t="39233" x="2844800" y="4965700"/>
          <p14:tracePt t="39239" x="2844800" y="4972050"/>
          <p14:tracePt t="39246" x="2838450" y="4978400"/>
          <p14:tracePt t="39459" x="2844800" y="4959350"/>
          <p14:tracePt t="39465" x="2857500" y="4940300"/>
          <p14:tracePt t="39473" x="2876550" y="4908550"/>
          <p14:tracePt t="39487" x="2895600" y="4883150"/>
          <p14:tracePt t="39504" x="2914650" y="4851400"/>
          <p14:tracePt t="39522" x="2940050" y="4819650"/>
          <p14:tracePt t="39538" x="2952750" y="4806950"/>
          <p14:tracePt t="39554" x="2959100" y="4794250"/>
          <p14:tracePt t="39572" x="3009900" y="4737100"/>
          <p14:tracePt t="39588" x="3035300" y="4705350"/>
          <p14:tracePt t="39604" x="3060700" y="4667250"/>
          <p14:tracePt t="39622" x="3105150" y="4584700"/>
          <p14:tracePt t="39638" x="3117850" y="4559300"/>
          <p14:tracePt t="39654" x="3136900" y="4533900"/>
          <p14:tracePt t="39671" x="3149600" y="4514850"/>
          <p14:tracePt t="39688" x="3155950" y="4502150"/>
          <p14:tracePt t="39704" x="3168650" y="4470400"/>
          <p14:tracePt t="39721" x="3213100" y="4394200"/>
          <p14:tracePt t="39738" x="3238500" y="4337050"/>
          <p14:tracePt t="39755" x="3289300" y="4235450"/>
          <p14:tracePt t="39771" x="3302000" y="4203700"/>
          <p14:tracePt t="39788" x="3302000" y="4191000"/>
          <p14:tracePt t="39805" x="3314700" y="4152900"/>
          <p14:tracePt t="39821" x="3327400" y="4083050"/>
          <p14:tracePt t="39838" x="3378200" y="3962400"/>
          <p14:tracePt t="39855" x="3422650" y="3822700"/>
          <p14:tracePt t="39871" x="3435350" y="3784600"/>
          <p14:tracePt t="39888" x="3435350" y="3778250"/>
          <p14:tracePt t="39905" x="3435350" y="3759200"/>
          <p14:tracePt t="39921" x="3435350" y="3752850"/>
          <p14:tracePt t="39955" x="3435350" y="3746500"/>
          <p14:tracePt t="40054" x="3435350" y="3740150"/>
          <p14:tracePt t="40082" x="3435350" y="3733800"/>
          <p14:tracePt t="40096" x="3435350" y="3727450"/>
          <p14:tracePt t="40104" x="3435350" y="3721100"/>
          <p14:tracePt t="40111" x="3435350" y="3714750"/>
          <p14:tracePt t="40122" x="3435350" y="3708400"/>
          <p14:tracePt t="40175" x="3435350" y="3702050"/>
          <p14:tracePt t="40182" x="3435350" y="3689350"/>
          <p14:tracePt t="40189" x="3441700" y="3683000"/>
          <p14:tracePt t="40205" x="3441700" y="3670300"/>
          <p14:tracePt t="40437" x="3441700" y="3689350"/>
          <p14:tracePt t="40444" x="3441700" y="3702050"/>
          <p14:tracePt t="40451" x="3441700" y="3714750"/>
          <p14:tracePt t="40463" x="3441700" y="3733800"/>
          <p14:tracePt t="40480" x="3416300" y="3803650"/>
          <p14:tracePt t="40497" x="3403600" y="3841750"/>
          <p14:tracePt t="40515" x="3384550" y="3886200"/>
          <p14:tracePt t="40530" x="3365500" y="3924300"/>
          <p14:tracePt t="40547" x="3352800" y="3949700"/>
          <p14:tracePt t="40564" x="3333750" y="4013200"/>
          <p14:tracePt t="40580" x="3321050" y="4051300"/>
          <p14:tracePt t="40597" x="3308350" y="4095750"/>
          <p14:tracePt t="40614" x="3276600" y="4152900"/>
          <p14:tracePt t="40630" x="3263900" y="4184650"/>
          <p14:tracePt t="40647" x="3251200" y="4210050"/>
          <p14:tracePt t="40664" x="3232150" y="4254500"/>
          <p14:tracePt t="40680" x="3213100" y="4292600"/>
          <p14:tracePt t="40697" x="3200400" y="4330700"/>
          <p14:tracePt t="40713" x="3175000" y="4387850"/>
          <p14:tracePt t="40730" x="3162300" y="4413250"/>
          <p14:tracePt t="40748" x="3136900" y="4464050"/>
          <p14:tracePt t="40764" x="3124200" y="4489450"/>
          <p14:tracePt t="40780" x="3111500" y="4508500"/>
          <p14:tracePt t="40798" x="3086100" y="4552950"/>
          <p14:tracePt t="40814" x="3073400" y="4578350"/>
          <p14:tracePt t="40831" x="3060700" y="4610100"/>
          <p14:tracePt t="40847" x="3041650" y="4654550"/>
          <p14:tracePt t="40864" x="3022600" y="4679950"/>
          <p14:tracePt t="40880" x="3009900" y="4705350"/>
          <p14:tracePt t="40897" x="2984500" y="4749800"/>
          <p14:tracePt t="40914" x="2971800" y="4787900"/>
          <p14:tracePt t="40931" x="2965450" y="4813300"/>
          <p14:tracePt t="40947" x="2952750" y="4832350"/>
          <p14:tracePt t="40964" x="2952750" y="4851400"/>
          <p14:tracePt t="40981" x="2946400" y="4870450"/>
          <p14:tracePt t="40998" x="2940050" y="4883150"/>
          <p14:tracePt t="41014" x="2933700" y="4895850"/>
          <p14:tracePt t="41031" x="2933700" y="4914900"/>
          <p14:tracePt t="41047" x="2933700" y="4927600"/>
          <p14:tracePt t="41064" x="2933700" y="4940300"/>
          <p14:tracePt t="41081" x="2927350" y="4953000"/>
          <p14:tracePt t="41124" x="2927350" y="4965700"/>
          <p14:tracePt t="41139" x="2921000" y="4972050"/>
          <p14:tracePt t="41153" x="2914650" y="4978400"/>
          <p14:tracePt t="41164" x="2914650" y="4984750"/>
          <p14:tracePt t="41181" x="2914650" y="4997450"/>
          <p14:tracePt t="41198" x="2908300" y="4997450"/>
          <p14:tracePt t="41214" x="2908300" y="5003800"/>
          <p14:tracePt t="42259" x="2870200" y="5003800"/>
          <p14:tracePt t="42265" x="2819400" y="5003800"/>
          <p14:tracePt t="42272" x="2768600" y="4991100"/>
          <p14:tracePt t="42288" x="2635250" y="4972050"/>
          <p14:tracePt t="42305" x="2514600" y="4959350"/>
          <p14:tracePt t="42322" x="2349500" y="4889500"/>
          <p14:tracePt t="42338" x="2254250" y="4857750"/>
          <p14:tracePt t="42355" x="2152650" y="4813300"/>
          <p14:tracePt t="42371" x="2012950" y="4756150"/>
          <p14:tracePt t="42388" x="1898650" y="4711700"/>
          <p14:tracePt t="42405" x="1803400" y="4673600"/>
          <p14:tracePt t="42421" x="1682750" y="4622800"/>
          <p14:tracePt t="42438" x="1638300" y="4610100"/>
          <p14:tracePt t="42455" x="1593850" y="4597400"/>
          <p14:tracePt t="42471" x="1524000" y="4578350"/>
          <p14:tracePt t="42488" x="1485900" y="4559300"/>
          <p14:tracePt t="42505" x="1466850" y="4552950"/>
          <p14:tracePt t="42521" x="1428750" y="4552950"/>
          <p14:tracePt t="42538" x="1416050" y="4552950"/>
          <p14:tracePt t="42555" x="1397000" y="4552950"/>
          <p14:tracePt t="42572" x="1384300" y="4552950"/>
          <p14:tracePt t="42588" x="1371600" y="4552950"/>
          <p14:tracePt t="42605" x="1352550" y="4546600"/>
          <p14:tracePt t="42622" x="1346200" y="4533900"/>
          <p14:tracePt t="42638" x="1327150" y="4521200"/>
          <p14:tracePt t="42655" x="1308100" y="4502150"/>
          <p14:tracePt t="42672" x="1301750" y="4495800"/>
          <p14:tracePt t="42688" x="1289050" y="4483100"/>
          <p14:tracePt t="42705" x="1250950" y="4464050"/>
          <p14:tracePt t="42722" x="1231900" y="4445000"/>
          <p14:tracePt t="42739" x="1212850" y="4432300"/>
          <p14:tracePt t="42755" x="1200150" y="4419600"/>
          <p14:tracePt t="42772" x="1187450" y="4419600"/>
          <p14:tracePt t="42789" x="1187450" y="4413250"/>
          <p14:tracePt t="43833" x="1174750" y="4387850"/>
          <p14:tracePt t="43839" x="1168400" y="4356100"/>
          <p14:tracePt t="43847" x="1155700" y="4324350"/>
          <p14:tracePt t="43857" x="1149350" y="4305300"/>
          <p14:tracePt t="43875" x="1130300" y="4260850"/>
          <p14:tracePt t="43891" x="1111250" y="4229100"/>
          <p14:tracePt t="43907" x="1098550" y="4203700"/>
          <p14:tracePt t="43924" x="1079500" y="4140200"/>
          <p14:tracePt t="43941" x="1060450" y="4102100"/>
          <p14:tracePt t="43957" x="1041400" y="4083050"/>
          <p14:tracePt t="43974" x="1028700" y="4051300"/>
          <p14:tracePt t="43991" x="1016000" y="4019550"/>
          <p14:tracePt t="44008" x="977900" y="3956050"/>
          <p14:tracePt t="44024" x="965200" y="3937000"/>
          <p14:tracePt t="44041" x="952500" y="3917950"/>
          <p14:tracePt t="44058" x="939800" y="3905250"/>
          <p14:tracePt t="44074" x="920750" y="3892550"/>
          <p14:tracePt t="44091" x="908050" y="3848100"/>
          <p14:tracePt t="44108" x="876300" y="3765550"/>
          <p14:tracePt t="44124" x="857250" y="3727450"/>
          <p14:tracePt t="44141" x="844550" y="3695700"/>
          <p14:tracePt t="44158" x="831850" y="3683000"/>
          <p14:tracePt t="44175" x="819150" y="3663950"/>
          <p14:tracePt t="44191" x="793750" y="3613150"/>
          <p14:tracePt t="44208" x="774700" y="3543300"/>
          <p14:tracePt t="44225" x="762000" y="3498850"/>
          <p14:tracePt t="44229" x="755650" y="3486150"/>
          <p14:tracePt t="44241" x="749300" y="3473450"/>
          <p14:tracePt t="44258" x="723900" y="3460750"/>
          <p14:tracePt t="44275" x="711200" y="3435350"/>
          <p14:tracePt t="44292" x="692150" y="3352800"/>
          <p14:tracePt t="44308" x="692150" y="3289300"/>
          <p14:tracePt t="44325" x="679450" y="3219450"/>
          <p14:tracePt t="44342" x="660400" y="3187700"/>
          <p14:tracePt t="44358" x="660400" y="3175000"/>
          <p14:tracePt t="44375" x="654050" y="3162300"/>
          <p14:tracePt t="44392" x="635000" y="3143250"/>
          <p14:tracePt t="44408" x="628650" y="3136900"/>
          <p14:tracePt t="44425" x="615950" y="3124200"/>
          <p14:tracePt t="44441" x="590550" y="3086100"/>
          <p14:tracePt t="44458" x="577850" y="3079750"/>
          <p14:tracePt t="44475" x="571500" y="3067050"/>
          <p14:tracePt t="44491" x="558800" y="3028950"/>
          <p14:tracePt t="44508" x="546100" y="3003550"/>
          <p14:tracePt t="44526" x="527050" y="2978150"/>
          <p14:tracePt t="44542" x="520700" y="2946400"/>
          <p14:tracePt t="44558" x="514350" y="2933700"/>
          <p14:tracePt t="44576" x="508000" y="2927350"/>
          <p14:tracePt t="44612" x="501650" y="2927350"/>
          <p14:tracePt t="44626" x="495300" y="2927350"/>
          <p14:tracePt t="44690" x="488950" y="2927350"/>
          <p14:tracePt t="44718" x="476250" y="2927350"/>
          <p14:tracePt t="44931" x="476250" y="2933700"/>
          <p14:tracePt t="44938" x="476250" y="2946400"/>
          <p14:tracePt t="44945" x="476250" y="2965450"/>
          <p14:tracePt t="44957" x="476250" y="2978150"/>
          <p14:tracePt t="44974" x="488950" y="3016250"/>
          <p14:tracePt t="44990" x="488950" y="3048000"/>
          <p14:tracePt t="45008" x="501650" y="3086100"/>
          <p14:tracePt t="45024" x="508000" y="3124200"/>
          <p14:tracePt t="45040" x="514350" y="3149600"/>
          <p14:tracePt t="45058" x="527050" y="3194050"/>
          <p14:tracePt t="45074" x="539750" y="3219450"/>
          <p14:tracePt t="45090" x="558800" y="3251200"/>
          <p14:tracePt t="45108" x="571500" y="3314700"/>
          <p14:tracePt t="45124" x="577850" y="3340100"/>
          <p14:tracePt t="45140" x="577850" y="3371850"/>
          <p14:tracePt t="45157" x="590550" y="3409950"/>
          <p14:tracePt t="45174" x="603250" y="3448050"/>
          <p14:tracePt t="45191" x="628650" y="3479800"/>
          <p14:tracePt t="45207" x="641350" y="3524250"/>
          <p14:tracePt t="45224" x="660400" y="3562350"/>
          <p14:tracePt t="45241" x="679450" y="3606800"/>
          <p14:tracePt t="45257" x="711200" y="3651250"/>
          <p14:tracePt t="45274" x="723900" y="3676650"/>
          <p14:tracePt t="45292" x="749300" y="3727450"/>
          <p14:tracePt t="45307" x="768350" y="3752850"/>
          <p14:tracePt t="45324" x="781050" y="3771900"/>
          <p14:tracePt t="45341" x="800100" y="3797300"/>
          <p14:tracePt t="45358" x="806450" y="3810000"/>
          <p14:tracePt t="45374" x="825500" y="3822700"/>
          <p14:tracePt t="45391" x="844550" y="3841750"/>
          <p14:tracePt t="45408" x="850900" y="3854450"/>
          <p14:tracePt t="45424" x="850900" y="3867150"/>
          <p14:tracePt t="45441" x="857250" y="3873500"/>
          <p14:tracePt t="45458" x="857250" y="3879850"/>
          <p14:tracePt t="45491" x="863600" y="3879850"/>
          <p14:tracePt t="47235" x="863600" y="3905250"/>
          <p14:tracePt t="47238" x="863600" y="3924300"/>
          <p14:tracePt t="47253" x="863600" y="3975100"/>
          <p14:tracePt t="47269" x="863600" y="4025900"/>
          <p14:tracePt t="47287" x="863600" y="4051300"/>
          <p14:tracePt t="47303" x="863600" y="4095750"/>
          <p14:tracePt t="47319" x="863600" y="4127500"/>
          <p14:tracePt t="47336" x="863600" y="4165600"/>
          <p14:tracePt t="47353" x="863600" y="4178300"/>
          <p14:tracePt t="47370" x="863600" y="4197350"/>
          <p14:tracePt t="47386" x="863600" y="4216400"/>
          <p14:tracePt t="47404" x="863600" y="4222750"/>
          <p14:tracePt t="47420" x="863600" y="4241800"/>
          <p14:tracePt t="47436" x="863600" y="4254500"/>
          <p14:tracePt t="47453" x="863600" y="4273550"/>
          <p14:tracePt t="47470" x="863600" y="4286250"/>
          <p14:tracePt t="47486" x="863600" y="429895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5: Altitude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267200" cy="4937760"/>
          </a:xfrm>
        </p:spPr>
        <p:txBody>
          <a:bodyPr>
            <a:noAutofit/>
          </a:bodyPr>
          <a:lstStyle/>
          <a:p>
            <a:r>
              <a:rPr lang="en-US" sz="1800" dirty="0"/>
              <a:t>Air temperature drops 6.5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⁰C for every 1000 m (3.5 ⁰F for every 1000 ft)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There are multiple reasons for this:</a:t>
            </a:r>
          </a:p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1. Reduced surface area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Surface of the land (or water) absorbs solar radiation and radiates it back as long waves (heat)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At high altitude there is less surface area, therefore less radiation</a:t>
            </a:r>
          </a:p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2. Reduced density of air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Less radiation is absorbed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Ability of air molecules to collide and produce kinetic energy is reduced</a:t>
            </a:r>
          </a:p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3. Snow cover has higher albedo: more of the incoming light is reflected than for darker soil surfaces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24377" r="8783" b="12113"/>
          <a:stretch/>
        </p:blipFill>
        <p:spPr>
          <a:xfrm>
            <a:off x="4953000" y="1355458"/>
            <a:ext cx="3793200" cy="21458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58900" y="3508078"/>
            <a:ext cx="3581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http://tomlin-quebeccity.weebly.com/uploads/5/1/9/2/51929789/2556010_orig.jpg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B1F20CC-CD90-D543-99E3-F51CE86A6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302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61"/>
    </mc:Choice>
    <mc:Fallback xmlns="">
      <p:transition spd="slow" advTm="108261"/>
    </mc:Fallback>
  </mc:AlternateContent>
  <p:extLst>
    <p:ext uri="{3A86A75C-4F4B-4683-9AE1-C65F6400EC91}">
      <p14:laserTraceLst xmlns:p14="http://schemas.microsoft.com/office/powerpoint/2010/main">
        <p14:tracePtLst>
          <p14:tracePt t="4987" x="266700" y="5308600"/>
          <p14:tracePt t="5606" x="717550" y="5283200"/>
          <p14:tracePt t="5633" x="1727200" y="5181600"/>
          <p14:tracePt t="5671" x="3276600" y="5099050"/>
          <p14:tracePt t="5711" x="4819650" y="5118100"/>
          <p14:tracePt t="5737" x="5365750" y="5207000"/>
          <p14:tracePt t="5773" x="5708650" y="5302250"/>
          <p14:tracePt t="5808" x="5753100" y="5314950"/>
          <p14:tracePt t="10459" x="5753100" y="5264150"/>
          <p14:tracePt t="10485" x="5753100" y="5118100"/>
          <p14:tracePt t="10511" x="5759450" y="4876800"/>
          <p14:tracePt t="10538" x="5759450" y="4730750"/>
          <p14:tracePt t="10577" x="5759450" y="4578350"/>
          <p14:tracePt t="10616" x="5759450" y="4464050"/>
          <p14:tracePt t="10643" x="5759450" y="4445000"/>
          <p14:tracePt t="10694" x="5759450" y="4425950"/>
          <p14:tracePt t="10707" x="5765800" y="4413250"/>
          <p14:tracePt t="10745" x="5797550" y="4324350"/>
          <p14:tracePt t="10784" x="5797550" y="4298950"/>
          <p14:tracePt t="10825" x="5797550" y="4292600"/>
          <p14:tracePt t="10876" x="5797550" y="4286250"/>
          <p14:tracePt t="10914" x="5829300" y="4235450"/>
          <p14:tracePt t="10941" x="5892800" y="4191000"/>
          <p14:tracePt t="10980" x="5969000" y="4159250"/>
          <p14:tracePt t="11007" x="5988050" y="4159250"/>
          <p14:tracePt t="11660" x="5918200" y="4165600"/>
          <p14:tracePt t="11697" x="5854700" y="4165600"/>
          <p14:tracePt t="11732" x="5829300" y="4165600"/>
          <p14:tracePt t="11757" x="5803900" y="4165600"/>
          <p14:tracePt t="15603" x="6076950" y="4178300"/>
          <p14:tracePt t="15631" x="6388100" y="4178300"/>
          <p14:tracePt t="15669" x="6762750" y="4146550"/>
          <p14:tracePt t="15696" x="7035800" y="4025900"/>
          <p14:tracePt t="15735" x="7327900" y="3835400"/>
          <p14:tracePt t="15762" x="7397750" y="3765550"/>
          <p14:tracePt t="15787" x="7410450" y="3752850"/>
          <p14:tracePt t="16049" x="7613650" y="3530600"/>
          <p14:tracePt t="16087" x="7899400" y="3257550"/>
          <p14:tracePt t="16114" x="8070850" y="3111500"/>
          <p14:tracePt t="16153" x="8286750" y="2870200"/>
          <p14:tracePt t="16180" x="8356600" y="2794000"/>
          <p14:tracePt t="16219" x="8375650" y="2774950"/>
          <p14:tracePt t="16296" x="8375650" y="2749550"/>
          <p14:tracePt t="16334" x="8432800" y="2686050"/>
          <p14:tracePt t="16361" x="8496300" y="2565400"/>
          <p14:tracePt t="16400" x="8509000" y="2495550"/>
          <p14:tracePt t="16451" x="8509000" y="2451100"/>
          <p14:tracePt t="16489" x="8496300" y="2393950"/>
          <p14:tracePt t="16517" x="8483600" y="2355850"/>
          <p14:tracePt t="16543" x="8483600" y="2343150"/>
          <p14:tracePt t="17422" x="8496300" y="2374900"/>
          <p14:tracePt t="17449" x="8496300" y="2400300"/>
          <p14:tracePt t="17488" x="8515350" y="2432050"/>
          <p14:tracePt t="17515" x="8521700" y="2457450"/>
          <p14:tracePt t="17554" x="8521700" y="2470150"/>
          <p14:tracePt t="18201" x="8502650" y="2501900"/>
          <p14:tracePt t="18239" x="8496300" y="2514600"/>
          <p14:tracePt t="18267" x="8489950" y="2514600"/>
          <p14:tracePt t="18355" x="8483600" y="2514600"/>
          <p14:tracePt t="23012" x="8458200" y="2552700"/>
          <p14:tracePt t="23039" x="8223250" y="2851150"/>
          <p14:tracePt t="23064" x="7931150" y="3181350"/>
          <p14:tracePt t="23104" x="7531100" y="3511550"/>
          <p14:tracePt t="23144" x="7188200" y="3835400"/>
          <p14:tracePt t="23170" x="7029450" y="4006850"/>
          <p14:tracePt t="23210" x="6870700" y="4140200"/>
          <p14:tracePt t="23235" x="6800850" y="4191000"/>
          <p14:tracePt t="23275" x="6756400" y="4222750"/>
          <p14:tracePt t="23314" x="6718300" y="4279900"/>
          <p14:tracePt t="23341" x="6686550" y="4318000"/>
          <p14:tracePt t="23365" x="6686550" y="4330700"/>
          <p14:tracePt t="23757" x="6807200" y="4210050"/>
          <p14:tracePt t="23795" x="7181850" y="3892550"/>
          <p14:tracePt t="23821" x="7334250" y="3771900"/>
          <p14:tracePt t="23861" x="7607300" y="3562350"/>
          <p14:tracePt t="23899" x="7810500" y="3429000"/>
          <p14:tracePt t="23926" x="7905750" y="3346450"/>
          <p14:tracePt t="23956" x="8045450" y="3232150"/>
          <p14:tracePt t="23982" x="8089900" y="3187700"/>
          <p14:tracePt t="24009" x="8115300" y="3162300"/>
          <p14:tracePt t="24022" x="8128000" y="3149600"/>
          <p14:tracePt t="24062" x="8197850" y="3060700"/>
          <p14:tracePt t="24088" x="8248650" y="2984500"/>
          <p14:tracePt t="24127" x="8286750" y="2940050"/>
          <p14:tracePt t="24152" x="8318500" y="2921000"/>
          <p14:tracePt t="24193" x="8362950" y="2882900"/>
          <p14:tracePt t="24231" x="8369300" y="2882900"/>
          <p14:tracePt t="24270" x="8394700" y="2851150"/>
          <p14:tracePt t="24310" x="8407400" y="2819400"/>
          <p14:tracePt t="24334" x="8420100" y="2794000"/>
          <p14:tracePt t="24374" x="8420100" y="2787650"/>
          <p14:tracePt t="88098" x="8750300" y="2705100"/>
          <p14:tracePt t="88124" x="9017000" y="2628900"/>
          <p14:tracePt t="88422" x="9099550" y="2419350"/>
          <p14:tracePt t="88461" x="8959850" y="2419350"/>
          <p14:tracePt t="88501" x="8820150" y="2419350"/>
          <p14:tracePt t="88526" x="8775700" y="2419350"/>
          <p14:tracePt t="88566" x="8712200" y="2419350"/>
          <p14:tracePt t="88591" x="8686800" y="2419350"/>
          <p14:tracePt t="88632" x="8648700" y="2419350"/>
          <p14:tracePt t="88670" x="8636000" y="2419350"/>
          <p14:tracePt t="88698" x="8616950" y="2419350"/>
          <p14:tracePt t="88724" x="8591550" y="2419350"/>
          <p14:tracePt t="88752" x="8566150" y="2406650"/>
          <p14:tracePt t="88776" x="8547100" y="2400300"/>
          <p14:tracePt t="88818" x="8515350" y="2387600"/>
          <p14:tracePt t="88843" x="8483600" y="2387600"/>
          <p14:tracePt t="88884" x="8458200" y="2387600"/>
          <p14:tracePt t="88911" x="8426450" y="2387600"/>
          <p14:tracePt t="88939" x="8382000" y="2387600"/>
          <p14:tracePt t="88967" x="8356600" y="2387600"/>
          <p14:tracePt t="88992" x="8331200" y="2393950"/>
          <p14:tracePt t="89033" x="8286750" y="2425700"/>
          <p14:tracePt t="89059" x="8261350" y="2451100"/>
          <p14:tracePt t="89100" x="8223250" y="2489200"/>
          <p14:tracePt t="89125" x="8210550" y="2508250"/>
          <p14:tracePt t="89167" x="8172450" y="2540000"/>
          <p14:tracePt t="89192" x="8172450" y="2565400"/>
          <p14:tracePt t="89234" x="8172450" y="2603500"/>
          <p14:tracePt t="89259" x="8172450" y="2622550"/>
          <p14:tracePt t="89300" x="8172450" y="2654300"/>
          <p14:tracePt t="89326" x="8172450" y="2679700"/>
          <p14:tracePt t="89367" x="8172450" y="2717800"/>
          <p14:tracePt t="89406" x="8204200" y="2743200"/>
          <p14:tracePt t="89445" x="8248650" y="2774950"/>
          <p14:tracePt t="89472" x="8280400" y="2781300"/>
          <p14:tracePt t="89499" x="8299450" y="2787650"/>
          <p14:tracePt t="89526" x="8331200" y="2787650"/>
          <p14:tracePt t="89566" x="8362950" y="2787650"/>
          <p14:tracePt t="89619" x="8413750" y="2781300"/>
          <p14:tracePt t="89644" x="8439150" y="2774950"/>
          <p14:tracePt t="89685" x="8458200" y="2774950"/>
          <p14:tracePt t="89725" x="8458200" y="2749550"/>
          <p14:tracePt t="89752" x="8470900" y="2730500"/>
          <p14:tracePt t="89778" x="8496300" y="2667000"/>
          <p14:tracePt t="89818" x="8509000" y="2603500"/>
          <p14:tracePt t="89843" x="8509000" y="2584450"/>
          <p14:tracePt t="89885" x="8509000" y="2578100"/>
          <p14:tracePt t="90000" x="8470900" y="2546350"/>
          <p14:tracePt t="90026" x="8458200" y="2520950"/>
          <p14:tracePt t="90066" x="8420100" y="2489200"/>
          <p14:tracePt t="90092" x="8394700" y="2463800"/>
          <p14:tracePt t="90131" x="8356600" y="2444750"/>
          <p14:tracePt t="90172" x="8318500" y="2438400"/>
          <p14:tracePt t="90197" x="8293100" y="2438400"/>
          <p14:tracePt t="90239" x="8255000" y="2438400"/>
          <p14:tracePt t="90278" x="8229600" y="2438400"/>
          <p14:tracePt t="90317" x="8191500" y="2438400"/>
          <p14:tracePt t="90343" x="8172450" y="2457450"/>
          <p14:tracePt t="90385" x="8147050" y="2476500"/>
          <p14:tracePt t="90424" x="8147050" y="2489200"/>
          <p14:tracePt t="90469" x="8140700" y="2501900"/>
          <p14:tracePt t="90509" x="8140700" y="2508250"/>
          <p14:tracePt t="90546" x="8140700" y="2514600"/>
          <p14:tracePt t="90588" x="8140700" y="2533650"/>
          <p14:tracePt t="90627" x="8140700" y="2546350"/>
          <p14:tracePt t="90667" x="8140700" y="2571750"/>
          <p14:tracePt t="90693" x="8147050" y="2584450"/>
          <p14:tracePt t="90730" x="8166100" y="2597150"/>
          <p14:tracePt t="90812" x="8172450" y="2597150"/>
          <p14:tracePt t="99213" x="7931150" y="2774950"/>
          <p14:tracePt t="99253" x="7442200" y="3060700"/>
          <p14:tracePt t="99292" x="7112000" y="3238500"/>
          <p14:tracePt t="99321" x="6851650" y="3378200"/>
          <p14:tracePt t="99348" x="6661150" y="3473450"/>
          <p14:tracePt t="99387" x="6375400" y="3625850"/>
          <p14:tracePt t="99415" x="6216650" y="3733800"/>
          <p14:tracePt t="99454" x="6032500" y="3841750"/>
          <p14:tracePt t="99482" x="5905500" y="3911600"/>
          <p14:tracePt t="99521" x="5772150" y="3975100"/>
          <p14:tracePt t="99548" x="5695950" y="4006850"/>
          <p14:tracePt t="99574" x="5613400" y="4051300"/>
          <p14:tracePt t="99602" x="5518150" y="4114800"/>
          <p14:tracePt t="99641" x="5397500" y="4184650"/>
          <p14:tracePt t="99668" x="5359400" y="4203700"/>
          <p14:tracePt t="99707" x="5314950" y="4210050"/>
          <p14:tracePt t="99734" x="5302250" y="4210050"/>
          <p14:tracePt t="99837" x="5308600" y="4229100"/>
          <p14:tracePt t="99876" x="5359400" y="4235450"/>
          <p14:tracePt t="99903" x="5441950" y="4235450"/>
          <p14:tracePt t="99929" x="5505450" y="4235450"/>
          <p14:tracePt t="99971" x="5575300" y="4248150"/>
          <p14:tracePt t="100009" x="5594350" y="4254500"/>
          <p14:tracePt t="100074" x="5594350" y="4267200"/>
          <p14:tracePt t="100101" x="5568950" y="4267200"/>
          <p14:tracePt t="100141" x="5518150" y="4273550"/>
          <p14:tracePt t="100169" x="5480050" y="4286250"/>
          <p14:tracePt t="100208" x="5448300" y="4286250"/>
          <p14:tracePt t="100235" x="5435600" y="428625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7235825" y="4257675"/>
            <a:ext cx="15557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17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This area is in</a:t>
            </a:r>
          </a:p>
          <a:p>
            <a:pPr algn="ctr"/>
            <a:r>
              <a:rPr lang="en-US" altLang="en-US" sz="1700" b="1">
                <a:solidFill>
                  <a:schemeClr val="bg2"/>
                </a:solidFill>
                <a:latin typeface="Arial" charset="0"/>
                <a:ea typeface="Geneva" pitchFamily="84" charset="0"/>
                <a:cs typeface="Geneva" pitchFamily="84" charset="0"/>
              </a:rPr>
              <a:t>a rain shadow</a:t>
            </a:r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>
            <a:off x="7300913" y="4240213"/>
            <a:ext cx="1427162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3" name="Arc 9"/>
          <p:cNvSpPr>
            <a:spLocks/>
          </p:cNvSpPr>
          <p:nvPr/>
        </p:nvSpPr>
        <p:spPr bwMode="auto">
          <a:xfrm rot="16421902" flipV="1">
            <a:off x="7528719" y="3767932"/>
            <a:ext cx="484187" cy="457200"/>
          </a:xfrm>
          <a:custGeom>
            <a:avLst/>
            <a:gdLst>
              <a:gd name="T0" fmla="*/ 2147483647 w 21600"/>
              <a:gd name="T1" fmla="*/ 0 h 24377"/>
              <a:gd name="T2" fmla="*/ 2147483647 w 21600"/>
              <a:gd name="T3" fmla="*/ 2147483647 h 24377"/>
              <a:gd name="T4" fmla="*/ 0 w 21600"/>
              <a:gd name="T5" fmla="*/ 2147483647 h 243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377" fill="none" extrusionOk="0">
                <a:moveTo>
                  <a:pt x="1575" y="-1"/>
                </a:moveTo>
                <a:cubicBezTo>
                  <a:pt x="12863" y="824"/>
                  <a:pt x="21600" y="10223"/>
                  <a:pt x="21600" y="21542"/>
                </a:cubicBezTo>
                <a:cubicBezTo>
                  <a:pt x="21600" y="22490"/>
                  <a:pt x="21537" y="23437"/>
                  <a:pt x="21413" y="24377"/>
                </a:cubicBezTo>
              </a:path>
              <a:path w="21600" h="24377" stroke="0" extrusionOk="0">
                <a:moveTo>
                  <a:pt x="1575" y="-1"/>
                </a:moveTo>
                <a:cubicBezTo>
                  <a:pt x="12863" y="824"/>
                  <a:pt x="21600" y="10223"/>
                  <a:pt x="21600" y="21542"/>
                </a:cubicBezTo>
                <a:cubicBezTo>
                  <a:pt x="21600" y="22490"/>
                  <a:pt x="21537" y="23437"/>
                  <a:pt x="21413" y="24377"/>
                </a:cubicBezTo>
                <a:lnTo>
                  <a:pt x="0" y="21542"/>
                </a:lnTo>
                <a:lnTo>
                  <a:pt x="1575" y="-1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914400"/>
          </a:xfrm>
        </p:spPr>
        <p:txBody>
          <a:bodyPr anchor="ctr">
            <a:noAutofit/>
          </a:bodyPr>
          <a:lstStyle/>
          <a:p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5: Mountain ranges result in wet and dry areas in close proximity</a:t>
            </a:r>
            <a:b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1523364"/>
            <a:ext cx="8229600" cy="2729503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8DF9B3F5-479C-BE41-8FCF-415B1D3A0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69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21"/>
    </mc:Choice>
    <mc:Fallback xmlns="">
      <p:transition spd="slow" advTm="58621"/>
    </mc:Fallback>
  </mc:AlternateContent>
  <p:extLst>
    <p:ext uri="{3A86A75C-4F4B-4683-9AE1-C65F6400EC91}">
      <p14:laserTraceLst xmlns:p14="http://schemas.microsoft.com/office/powerpoint/2010/main">
        <p14:tracePtLst>
          <p14:tracePt t="5365" x="5435600" y="4349750"/>
          <p14:tracePt t="5392" x="5372100" y="4489450"/>
          <p14:tracePt t="5430" x="5099050" y="4768850"/>
          <p14:tracePt t="5457" x="4940300" y="4870450"/>
          <p14:tracePt t="5497" x="4711700" y="5010150"/>
          <p14:tracePt t="5524" x="4584700" y="5029200"/>
          <p14:tracePt t="5573" x="4464050" y="5029200"/>
          <p14:tracePt t="5612" x="4445000" y="5029200"/>
          <p14:tracePt t="6206" x="4140200" y="5060950"/>
          <p14:tracePt t="6245" x="3568700" y="5060950"/>
          <p14:tracePt t="6284" x="3213100" y="5060950"/>
          <p14:tracePt t="6313" x="2990850" y="5060950"/>
          <p14:tracePt t="6339" x="2832100" y="5060950"/>
          <p14:tracePt t="6367" x="2736850" y="5060950"/>
          <p14:tracePt t="6395" x="2686050" y="5067300"/>
          <p14:tracePt t="6434" x="2660650" y="5086350"/>
          <p14:tracePt t="6461" x="2628900" y="5118100"/>
          <p14:tracePt t="6497" x="2622550" y="5143500"/>
          <p14:tracePt t="6532" x="2622550" y="5162550"/>
          <p14:tracePt t="6580" x="2590800" y="5162550"/>
          <p14:tracePt t="6615" x="2559050" y="5162550"/>
          <p14:tracePt t="6638" x="2514600" y="5162550"/>
          <p14:tracePt t="6677" x="2381250" y="5162550"/>
          <p14:tracePt t="6713" x="2209800" y="5130800"/>
          <p14:tracePt t="6725" x="2197100" y="5130800"/>
          <p14:tracePt t="6750" x="2152650" y="5130800"/>
          <p14:tracePt t="6787" x="2127250" y="5130800"/>
          <p14:tracePt t="6827" x="2139950" y="5105400"/>
          <p14:tracePt t="6864" x="2368550" y="5073650"/>
          <p14:tracePt t="6899" x="2552700" y="5105400"/>
          <p14:tracePt t="6935" x="2755900" y="5181600"/>
          <p14:tracePt t="6970" x="2971800" y="5276850"/>
          <p14:tracePt t="6995" x="3149600" y="5334000"/>
          <p14:tracePt t="7031" x="3333750" y="5372100"/>
          <p14:tracePt t="7067" x="3505200" y="5372100"/>
          <p14:tracePt t="7102" x="3606800" y="5372100"/>
          <p14:tracePt t="7128" x="3625850" y="5372100"/>
          <p14:tracePt t="9218" x="3257550" y="5391150"/>
          <p14:tracePt t="9244" x="2965450" y="5397500"/>
          <p14:tracePt t="9284" x="2705100" y="5410200"/>
          <p14:tracePt t="9310" x="2597150" y="5410200"/>
          <p14:tracePt t="9350" x="2482850" y="5397500"/>
          <p14:tracePt t="9364" x="2470150" y="5397500"/>
          <p14:tracePt t="9403" x="2425700" y="5397500"/>
          <p14:tracePt t="9428" x="2419350" y="5397500"/>
          <p14:tracePt t="9765" x="1930400" y="5314950"/>
          <p14:tracePt t="9803" x="1625600" y="5175250"/>
          <p14:tracePt t="9831" x="1435100" y="5073650"/>
          <p14:tracePt t="9870" x="1295400" y="5010150"/>
          <p14:tracePt t="9898" x="1238250" y="4984750"/>
          <p14:tracePt t="9936" x="1130300" y="4921250"/>
          <p14:tracePt t="9961" x="1028700" y="4845050"/>
          <p14:tracePt t="10001" x="901700" y="4699000"/>
          <p14:tracePt t="10026" x="838200" y="4597400"/>
          <p14:tracePt t="10068" x="749300" y="4521200"/>
          <p14:tracePt t="10093" x="704850" y="4502150"/>
          <p14:tracePt t="10134" x="635000" y="4457700"/>
          <p14:tracePt t="10174" x="596900" y="4451350"/>
          <p14:tracePt t="10214" x="596900" y="4445000"/>
          <p14:tracePt t="10240" x="584200" y="4413250"/>
          <p14:tracePt t="10282" x="533400" y="4311650"/>
          <p14:tracePt t="10321" x="501650" y="4260850"/>
          <p14:tracePt t="10349" x="476250" y="4248150"/>
          <p14:tracePt t="10375" x="450850" y="4216400"/>
          <p14:tracePt t="10404" x="412750" y="4197350"/>
          <p14:tracePt t="10432" x="393700" y="4178300"/>
          <p14:tracePt t="10471" x="381000" y="4171950"/>
          <p14:tracePt t="10510" x="381000" y="4165600"/>
          <p14:tracePt t="10549" x="444500" y="4089400"/>
          <p14:tracePt t="10588" x="539750" y="4019550"/>
          <p14:tracePt t="10615" x="603250" y="3994150"/>
          <p14:tracePt t="10641" x="660400" y="3968750"/>
          <p14:tracePt t="10683" x="717550" y="3968750"/>
          <p14:tracePt t="10735" x="723900" y="3968750"/>
          <p14:tracePt t="10775" x="755650" y="3968750"/>
          <p14:tracePt t="10788" x="762000" y="3968750"/>
          <p14:tracePt t="10815" x="787400" y="3968750"/>
          <p14:tracePt t="10840" x="838200" y="3975100"/>
          <p14:tracePt t="10869" x="901700" y="3981450"/>
          <p14:tracePt t="10894" x="965200" y="3994150"/>
          <p14:tracePt t="10936" x="1054100" y="3994150"/>
          <p14:tracePt t="10975" x="1092200" y="4013200"/>
          <p14:tracePt t="11002" x="1111250" y="4019550"/>
          <p14:tracePt t="11027" x="1136650" y="4025900"/>
          <p14:tracePt t="11068" x="1206500" y="4025900"/>
          <p14:tracePt t="11094" x="1263650" y="4051300"/>
          <p14:tracePt t="11122" x="1320800" y="4057650"/>
          <p14:tracePt t="11135" x="1333500" y="4064000"/>
          <p14:tracePt t="11174" x="1390650" y="4070350"/>
          <p14:tracePt t="11201" x="1416050" y="4070350"/>
          <p14:tracePt t="11226" x="1428750" y="4070350"/>
          <p14:tracePt t="11268" x="1447800" y="4070350"/>
          <p14:tracePt t="11306" x="1473200" y="4070350"/>
          <p14:tracePt t="11333" x="1517650" y="4070350"/>
          <p14:tracePt t="11373" x="1600200" y="4076700"/>
          <p14:tracePt t="11401" x="1657350" y="4083050"/>
          <p14:tracePt t="11427" x="1727200" y="4095750"/>
          <p14:tracePt t="11454" x="1771650" y="4095750"/>
          <p14:tracePt t="11480" x="1854200" y="4095750"/>
          <p14:tracePt t="11520" x="1968500" y="4095750"/>
          <p14:tracePt t="11544" x="1993900" y="4095750"/>
          <p14:tracePt t="11594" x="2025650" y="4095750"/>
          <p14:tracePt t="12112" x="2070100" y="4089400"/>
          <p14:tracePt t="12153" x="2216150" y="4051300"/>
          <p14:tracePt t="12191" x="2355850" y="4038600"/>
          <p14:tracePt t="12219" x="2419350" y="4038600"/>
          <p14:tracePt t="12244" x="2457450" y="4038600"/>
          <p14:tracePt t="12285" x="2514600" y="4025900"/>
          <p14:tracePt t="12310" x="2533650" y="4019550"/>
          <p14:tracePt t="12351" x="2603500" y="3987800"/>
          <p14:tracePt t="12377" x="2635250" y="3987800"/>
          <p14:tracePt t="12404" x="2654300" y="3987800"/>
          <p14:tracePt t="12430" x="2673350" y="3987800"/>
          <p14:tracePt t="12470" x="2686050" y="3987800"/>
          <p14:tracePt t="15415" x="2711450" y="3975100"/>
          <p14:tracePt t="15457" x="2787650" y="3956050"/>
          <p14:tracePt t="15495" x="2895600" y="3924300"/>
          <p14:tracePt t="15522" x="2921000" y="3924300"/>
          <p14:tracePt t="15547" x="2952750" y="3924300"/>
          <p14:tracePt t="15588" x="3009900" y="3917950"/>
          <p14:tracePt t="15627" x="3041650" y="3905250"/>
          <p14:tracePt t="15654" x="3079750" y="3905250"/>
          <p14:tracePt t="15692" x="3124200" y="3905250"/>
          <p14:tracePt t="15719" x="3155950" y="3905250"/>
          <p14:tracePt t="15759" x="3181350" y="3905250"/>
          <p14:tracePt t="15785" x="3194050" y="3905250"/>
          <p14:tracePt t="15827" x="3232150" y="3892550"/>
          <p14:tracePt t="15852" x="3251200" y="3892550"/>
          <p14:tracePt t="15892" x="3276600" y="3879850"/>
          <p14:tracePt t="15918" x="3302000" y="3854450"/>
          <p14:tracePt t="15959" x="3365500" y="3829050"/>
          <p14:tracePt t="15985" x="3390900" y="3822700"/>
          <p14:tracePt t="16025" x="3435350" y="3797300"/>
          <p14:tracePt t="16051" x="3473450" y="3778250"/>
          <p14:tracePt t="16092" x="3492500" y="3778250"/>
          <p14:tracePt t="16513" x="3670300" y="3708400"/>
          <p14:tracePt t="16540" x="3778250" y="3683000"/>
          <p14:tracePt t="16566" x="3810000" y="3683000"/>
          <p14:tracePt t="16594" x="3841750" y="3663950"/>
          <p14:tracePt t="16619" x="3886200" y="3644900"/>
          <p14:tracePt t="16648" x="3943350" y="3606800"/>
          <p14:tracePt t="16688" x="3981450" y="3594100"/>
          <p14:tracePt t="16727" x="4013200" y="3562350"/>
          <p14:tracePt t="16753" x="4032250" y="3549650"/>
          <p14:tracePt t="16795" x="4070350" y="3549650"/>
          <p14:tracePt t="16821" x="4121150" y="3524250"/>
          <p14:tracePt t="16833" x="4140200" y="3517900"/>
          <p14:tracePt t="16874" x="4210050" y="3492500"/>
          <p14:tracePt t="16913" x="4216400" y="3492500"/>
          <p14:tracePt t="25454" x="4267200" y="3416300"/>
          <p14:tracePt t="25491" x="4318000" y="3333750"/>
          <p14:tracePt t="25527" x="4381500" y="3213100"/>
          <p14:tracePt t="25551" x="4406900" y="3162300"/>
          <p14:tracePt t="25589" x="4514850" y="2997200"/>
          <p14:tracePt t="25600" x="4533900" y="2952750"/>
          <p14:tracePt t="25638" x="4641850" y="2800350"/>
          <p14:tracePt t="25662" x="4673600" y="2768600"/>
          <p14:tracePt t="25688" x="4686300" y="2743200"/>
          <p14:tracePt t="26411" x="4711700" y="2730500"/>
          <p14:tracePt t="26438" x="4730750" y="2711450"/>
          <p14:tracePt t="26450" x="4749800" y="2705100"/>
          <p14:tracePt t="26491" x="4775200" y="2692400"/>
          <p14:tracePt t="26516" x="4800600" y="2673350"/>
          <p14:tracePt t="26558" x="4832350" y="2660650"/>
          <p14:tracePt t="26597" x="4864100" y="2654300"/>
          <p14:tracePt t="26624" x="4889500" y="2635250"/>
          <p14:tracePt t="26663" x="4908550" y="2635250"/>
          <p14:tracePt t="26689" x="4914900" y="2622550"/>
          <p14:tracePt t="26795" x="4927600" y="2622550"/>
          <p14:tracePt t="27611" x="4953000" y="2635250"/>
          <p14:tracePt t="27639" x="4984750" y="2647950"/>
          <p14:tracePt t="27678" x="5010150" y="2679700"/>
          <p14:tracePt t="27703" x="5041900" y="2698750"/>
          <p14:tracePt t="27744" x="5111750" y="2743200"/>
          <p14:tracePt t="27770" x="5137150" y="2762250"/>
          <p14:tracePt t="27811" x="5175250" y="2794000"/>
          <p14:tracePt t="27887" x="5187950" y="2819400"/>
          <p14:tracePt t="27926" x="5200650" y="2844800"/>
          <p14:tracePt t="27965" x="5200650" y="2857500"/>
          <p14:tracePt t="28004" x="5238750" y="2882900"/>
          <p14:tracePt t="28044" x="5251450" y="2914650"/>
          <p14:tracePt t="28069" x="5251450" y="2921000"/>
          <p14:tracePt t="28110" x="5276850" y="2940050"/>
          <p14:tracePt t="28135" x="5289550" y="2965450"/>
          <p14:tracePt t="28176" x="5289550" y="2990850"/>
          <p14:tracePt t="28769" x="5308600" y="3028950"/>
          <p14:tracePt t="28810" x="5359400" y="3117850"/>
          <p14:tracePt t="28836" x="5378450" y="3149600"/>
          <p14:tracePt t="28877" x="5410200" y="3181350"/>
          <p14:tracePt t="28916" x="5441950" y="3213100"/>
          <p14:tracePt t="28944" x="5454650" y="3244850"/>
          <p14:tracePt t="28969" x="5454650" y="3251200"/>
          <p14:tracePt t="31172" x="5359400" y="3219450"/>
          <p14:tracePt t="31213" x="5207000" y="3105150"/>
          <p14:tracePt t="31238" x="5130800" y="3035300"/>
          <p14:tracePt t="31278" x="5067300" y="2997200"/>
          <p14:tracePt t="31320" x="5029200" y="2959100"/>
          <p14:tracePt t="31348" x="4997450" y="2959100"/>
          <p14:tracePt t="31375" x="4978400" y="2952750"/>
          <p14:tracePt t="31415" x="4953000" y="2952750"/>
          <p14:tracePt t="31492" x="4953000" y="2946400"/>
          <p14:tracePt t="31595" x="5003800" y="2946400"/>
          <p14:tracePt t="31634" x="5073650" y="2978150"/>
          <p14:tracePt t="31661" x="5143500" y="3003550"/>
          <p14:tracePt t="31702" x="5238750" y="3054350"/>
          <p14:tracePt t="31731" x="5270500" y="3073400"/>
          <p14:tracePt t="31756" x="5295900" y="3105150"/>
          <p14:tracePt t="31797" x="5321300" y="3130550"/>
          <p14:tracePt t="31849" x="5340350" y="3162300"/>
          <p14:tracePt t="31874" x="5359400" y="3181350"/>
          <p14:tracePt t="31915" x="5372100" y="3194050"/>
          <p14:tracePt t="31981" x="5391150" y="3219450"/>
          <p14:tracePt t="31993" x="5403850" y="3232150"/>
          <p14:tracePt t="32033" x="5435600" y="3270250"/>
          <p14:tracePt t="32060" x="5435600" y="3289300"/>
          <p14:tracePt t="32072" x="5435600" y="3295650"/>
          <p14:tracePt t="32099" x="5461000" y="3327400"/>
          <p14:tracePt t="34398" x="5511800" y="3352800"/>
          <p14:tracePt t="34437" x="5613400" y="3390900"/>
          <p14:tracePt t="34463" x="5632450" y="3397250"/>
          <p14:tracePt t="34503" x="5670550" y="3403600"/>
          <p14:tracePt t="34529" x="5715000" y="3403600"/>
          <p14:tracePt t="34570" x="5753100" y="3422650"/>
          <p14:tracePt t="34595" x="5778500" y="3435350"/>
          <p14:tracePt t="34637" x="5829300" y="3473450"/>
          <p14:tracePt t="34663" x="5873750" y="3498850"/>
          <p14:tracePt t="34704" x="5969000" y="3543300"/>
          <p14:tracePt t="34730" x="6007100" y="3562350"/>
          <p14:tracePt t="34758" x="6070600" y="3594100"/>
          <p14:tracePt t="34798" x="6115050" y="3632200"/>
          <p14:tracePt t="34836" x="6153150" y="3663950"/>
          <p14:tracePt t="34859" x="6178550" y="3683000"/>
          <p14:tracePt t="34897" x="6223000" y="3721100"/>
          <p14:tracePt t="34934" x="6248400" y="3727450"/>
          <p14:tracePt t="34971" x="6267450" y="3746500"/>
          <p14:tracePt t="35008" x="6330950" y="3771900"/>
          <p14:tracePt t="35035" x="6343650" y="3778250"/>
          <p14:tracePt t="35058" x="6369050" y="3784600"/>
          <p14:tracePt t="35107" x="6407150" y="3797300"/>
          <p14:tracePt t="35130" x="6426200" y="3797300"/>
          <p14:tracePt t="35167" x="6457950" y="3797300"/>
          <p14:tracePt t="35216" x="6502400" y="3797300"/>
          <p14:tracePt t="35255" x="6527800" y="3803650"/>
          <p14:tracePt t="35280" x="6553200" y="3810000"/>
          <p14:tracePt t="35321" x="6591300" y="3841750"/>
          <p14:tracePt t="35345" x="6610350" y="3860800"/>
          <p14:tracePt t="35386" x="6629400" y="3867150"/>
          <p14:tracePt t="35424" x="6642100" y="3873500"/>
          <p14:tracePt t="35452" x="6667500" y="3879850"/>
          <p14:tracePt t="35477" x="6686550" y="3898900"/>
          <p14:tracePt t="35505" x="6718300" y="3911600"/>
          <p14:tracePt t="35528" x="6731000" y="3911600"/>
          <p14:tracePt t="35565" x="6756400" y="3911600"/>
          <p14:tracePt t="35601" x="6775450" y="391160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0BAB-AC9F-6343-86EF-5FB491372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Katabatic Winds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E5E50-6868-EC40-AEBC-577E5A2CA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1"/>
            <a:ext cx="5715000" cy="30155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DAAA19-D1C4-0F4E-B439-0680AD61761F}"/>
              </a:ext>
            </a:extLst>
          </p:cNvPr>
          <p:cNvSpPr/>
          <p:nvPr/>
        </p:nvSpPr>
        <p:spPr>
          <a:xfrm>
            <a:off x="1066800" y="4590541"/>
            <a:ext cx="510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buzzar-brandi.blogspot.com</a:t>
            </a:r>
            <a:r>
              <a:rPr lang="en-US" sz="1400" dirty="0"/>
              <a:t>/2016/05/chinook-</a:t>
            </a:r>
            <a:r>
              <a:rPr lang="en-US" sz="1400" dirty="0" err="1"/>
              <a:t>santa</a:t>
            </a:r>
            <a:r>
              <a:rPr lang="en-US" sz="1400" dirty="0"/>
              <a:t>-</a:t>
            </a:r>
            <a:r>
              <a:rPr lang="en-US" sz="1400" dirty="0" err="1"/>
              <a:t>ana</a:t>
            </a:r>
            <a:r>
              <a:rPr lang="en-US" sz="1400" dirty="0"/>
              <a:t>-and-katabatic-</a:t>
            </a:r>
            <a:r>
              <a:rPr lang="en-US" sz="1400" dirty="0" err="1"/>
              <a:t>winds.html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67554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E39B-46F6-C743-8B8E-EF5F5CF03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Antarctica has Strong Katabatic Winds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4E57C-FE4B-9347-A82D-BD02C3BF8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4351231" cy="2284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05B48D-50DC-0143-8516-1CB8BE04A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37" y="1299600"/>
            <a:ext cx="3373463" cy="22759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562FB4-AAD4-5E46-8396-EF24D847EFC8}"/>
              </a:ext>
            </a:extLst>
          </p:cNvPr>
          <p:cNvSpPr/>
          <p:nvPr/>
        </p:nvSpPr>
        <p:spPr>
          <a:xfrm>
            <a:off x="462814" y="3651531"/>
            <a:ext cx="7766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www.amnh.org</a:t>
            </a:r>
            <a:r>
              <a:rPr lang="en-US" sz="1400" dirty="0"/>
              <a:t>/learn-teach/curriculum-collections/</a:t>
            </a:r>
            <a:r>
              <a:rPr lang="en-US" sz="1400" dirty="0" err="1"/>
              <a:t>antarctica</a:t>
            </a:r>
            <a:r>
              <a:rPr lang="en-US" sz="1400" dirty="0"/>
              <a:t>/extreme-winds/katabatic-winds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1B8D15-2184-EE4D-8FEE-DA2C6DF94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4031042"/>
            <a:ext cx="4351231" cy="229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71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Driver 6: Aspect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19200"/>
            <a:ext cx="4267200" cy="4937760"/>
          </a:xfrm>
        </p:spPr>
        <p:txBody>
          <a:bodyPr>
            <a:normAutofit/>
          </a:bodyPr>
          <a:lstStyle/>
          <a:p>
            <a:r>
              <a:rPr lang="en-US" sz="2000" dirty="0"/>
              <a:t>In the Northern Hemisphere, south facing slopes receive more sunlight than north facing slopes</a:t>
            </a:r>
          </a:p>
          <a:p>
            <a:endParaRPr lang="en-US" sz="2000" dirty="0"/>
          </a:p>
          <a:p>
            <a:pPr lvl="1"/>
            <a:r>
              <a:rPr lang="en-US" sz="1800" dirty="0"/>
              <a:t>Similar ecological zones occur on both sides of the mountain, but higher up on the south facing slopes</a:t>
            </a:r>
          </a:p>
          <a:p>
            <a:pPr lvl="1"/>
            <a:endParaRPr lang="en-US" sz="1800" dirty="0"/>
          </a:p>
          <a:p>
            <a:r>
              <a:rPr lang="en-US" sz="2000" dirty="0"/>
              <a:t>In the Southern Hemisphere this is reversed: north facing slopes receive more sunlight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339" y="1828800"/>
            <a:ext cx="3725461" cy="312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5061" y="5077788"/>
            <a:ext cx="3429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http://faculty.fortlewis.edu/dott_c/bio%20250-swecol/Lecture%20Topics%20-%20Learning%20Goals%20&amp;%20HW/LifeZoneMap.jpg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01A370B-7F37-584C-ABB4-A3EDDCF2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58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57"/>
    </mc:Choice>
    <mc:Fallback xmlns="">
      <p:transition spd="slow" advTm="64657"/>
    </mc:Fallback>
  </mc:AlternateContent>
  <p:extLst>
    <p:ext uri="{3A86A75C-4F4B-4683-9AE1-C65F6400EC91}">
      <p14:laserTraceLst xmlns:p14="http://schemas.microsoft.com/office/powerpoint/2010/main">
        <p14:tracePtLst>
          <p14:tracePt t="17030" x="6991350" y="3625850"/>
          <p14:tracePt t="17057" x="7118350" y="3384550"/>
          <p14:tracePt t="17071" x="7175500" y="3282950"/>
          <p14:tracePt t="17097" x="7232650" y="3175000"/>
          <p14:tracePt t="17125" x="7239000" y="3143250"/>
          <p14:tracePt t="17179" x="7207250" y="3175000"/>
          <p14:tracePt t="17219" x="7131050" y="3251200"/>
          <p14:tracePt t="17245" x="7054850" y="3346450"/>
          <p14:tracePt t="17284" x="6908800" y="3568700"/>
          <p14:tracePt t="17311" x="6870700" y="3632200"/>
          <p14:tracePt t="17350" x="6673850" y="3797300"/>
          <p14:tracePt t="17377" x="6565900" y="3854450"/>
          <p14:tracePt t="17417" x="6457950" y="3879850"/>
          <p14:tracePt t="17445" x="6337300" y="3879850"/>
          <p14:tracePt t="17485" x="6203950" y="3816350"/>
          <p14:tracePt t="17511" x="6064250" y="3549650"/>
          <p14:tracePt t="17549" x="6070600" y="2952750"/>
          <p14:tracePt t="17589" x="6070600" y="2863850"/>
          <p14:tracePt t="17629" x="6070600" y="2857500"/>
          <p14:tracePt t="17668" x="6064250" y="2857500"/>
          <p14:tracePt t="17733" x="6064250" y="2851150"/>
          <p14:tracePt t="18394" x="5949950" y="2997200"/>
          <p14:tracePt t="18431" x="5791200" y="3270250"/>
          <p14:tracePt t="18467" x="5664200" y="3581400"/>
          <p14:tracePt t="18504" x="5562600" y="3816350"/>
          <p14:tracePt t="18528" x="5518150" y="3892550"/>
          <p14:tracePt t="18552" x="5492750" y="3962400"/>
          <p14:tracePt t="18578" x="5467350" y="4038600"/>
          <p14:tracePt t="18603" x="5435600" y="4070350"/>
          <p14:tracePt t="18629" x="5429250" y="4083050"/>
          <p14:tracePt t="18665" x="5429250" y="4095750"/>
          <p14:tracePt t="19876" x="5397500" y="4362450"/>
          <p14:tracePt t="19901" x="5397500" y="4483100"/>
          <p14:tracePt t="19930" x="5397500" y="4597400"/>
          <p14:tracePt t="19969" x="5403850" y="4730750"/>
          <p14:tracePt t="19997" x="5416550" y="4806950"/>
          <p14:tracePt t="20039" x="5416550" y="4876800"/>
          <p14:tracePt t="20065" x="5416550" y="4895850"/>
          <p14:tracePt t="20104" x="5422900" y="4927600"/>
          <p14:tracePt t="20132" x="5422900" y="4953000"/>
          <p14:tracePt t="20501" x="5365750" y="5130800"/>
          <p14:tracePt t="20529" x="5289550" y="5314950"/>
          <p14:tracePt t="20568" x="5238750" y="5467350"/>
          <p14:tracePt t="20608" x="5200650" y="5562600"/>
          <p14:tracePt t="20635" x="5187950" y="5588000"/>
          <p14:tracePt t="20677" x="5181600" y="5613400"/>
          <p14:tracePt t="21136" x="5207000" y="5537200"/>
          <p14:tracePt t="21176" x="5238750" y="5372100"/>
          <p14:tracePt t="21202" x="5270500" y="5270500"/>
          <p14:tracePt t="21231" x="5283200" y="5156200"/>
          <p14:tracePt t="21269" x="5283200" y="5118100"/>
          <p14:tracePt t="21320" x="5283200" y="5060950"/>
          <p14:tracePt t="21347" x="5283200" y="5016500"/>
          <p14:tracePt t="21386" x="5289550" y="4953000"/>
          <p14:tracePt t="21414" x="5289550" y="4940300"/>
          <p14:tracePt t="21489" x="5289550" y="4927600"/>
          <p14:tracePt t="21517" x="5289550" y="4914900"/>
          <p14:tracePt t="21605" x="5289550" y="4908550"/>
          <p14:tracePt t="21646" x="5289550" y="4902200"/>
          <p14:tracePt t="21685" x="5289550" y="4895850"/>
          <p14:tracePt t="21749" x="5289550" y="4889500"/>
          <p14:tracePt t="21787" x="5289550" y="4883150"/>
          <p14:tracePt t="21866" x="5289550" y="4870450"/>
          <p14:tracePt t="21902" x="5295900" y="4870450"/>
          <p14:tracePt t="21938" x="5302250" y="4870450"/>
          <p14:tracePt t="22033" x="5302250" y="4857750"/>
          <p14:tracePt t="22056" x="5308600" y="4857750"/>
          <p14:tracePt t="22153" x="5321300" y="4857750"/>
          <p14:tracePt t="24120" x="5416550" y="4857750"/>
          <p14:tracePt t="24146" x="5568950" y="4857750"/>
          <p14:tracePt t="24173" x="5715000" y="4857750"/>
          <p14:tracePt t="24199" x="5918200" y="4857750"/>
          <p14:tracePt t="24236" x="6210300" y="4889500"/>
          <p14:tracePt t="24272" x="6553200" y="4953000"/>
          <p14:tracePt t="24309" x="6870700" y="4997450"/>
          <p14:tracePt t="24321" x="6921500" y="4997450"/>
          <p14:tracePt t="24346" x="7080250" y="4997450"/>
          <p14:tracePt t="24383" x="7251700" y="4997450"/>
          <p14:tracePt t="24420" x="7416800" y="4997450"/>
          <p14:tracePt t="24456" x="7531100" y="4997450"/>
          <p14:tracePt t="24493" x="7639050" y="4997450"/>
          <p14:tracePt t="24518" x="7683500" y="4997450"/>
          <p14:tracePt t="24554" x="7721600" y="4997450"/>
          <p14:tracePt t="24590" x="7747000" y="4997450"/>
          <p14:tracePt t="24616" x="7778750" y="5003800"/>
          <p14:tracePt t="24653" x="7797800" y="5003800"/>
          <p14:tracePt t="24702" x="7804150" y="5010150"/>
          <p14:tracePt t="29293" x="7594600" y="5099050"/>
          <p14:tracePt t="29318" x="7334250" y="5175250"/>
          <p14:tracePt t="29359" x="6858000" y="5270500"/>
          <p14:tracePt t="29398" x="6515100" y="5334000"/>
          <p14:tracePt t="29425" x="6400800" y="5359400"/>
          <p14:tracePt t="29451" x="6273800" y="5359400"/>
          <p14:tracePt t="29491" x="6165850" y="5346700"/>
          <p14:tracePt t="29540" x="6127750" y="5346700"/>
          <p14:tracePt t="29588" x="6108700" y="5346700"/>
          <p14:tracePt t="34812" x="6318250" y="5321300"/>
          <p14:tracePt t="34852" x="6724650" y="5289550"/>
          <p14:tracePt t="34879" x="6877050" y="5289550"/>
          <p14:tracePt t="34919" x="7099300" y="5289550"/>
          <p14:tracePt t="34945" x="7226300" y="5289550"/>
          <p14:tracePt t="34971" x="7321550" y="5289550"/>
          <p14:tracePt t="34999" x="7385050" y="5283200"/>
          <p14:tracePt t="35025" x="7429500" y="5283200"/>
          <p14:tracePt t="35066" x="7461250" y="5276850"/>
          <p14:tracePt t="35584" x="7645400" y="5270500"/>
          <p14:tracePt t="35620" x="7823200" y="5276850"/>
          <p14:tracePt t="35643" x="7899400" y="5308600"/>
          <p14:tracePt t="35670" x="7918450" y="5321300"/>
          <p14:tracePt t="35682" x="7931150" y="5327650"/>
          <p14:tracePt t="35719" x="7943850" y="5327650"/>
          <p14:tracePt t="36101" x="7581900" y="5327650"/>
          <p14:tracePt t="36137" x="6940550" y="5327650"/>
          <p14:tracePt t="36160" x="6559550" y="5295900"/>
          <p14:tracePt t="36186" x="6350000" y="5283200"/>
          <p14:tracePt t="36198" x="6261100" y="5283200"/>
          <p14:tracePt t="36235" x="6089650" y="5283200"/>
          <p14:tracePt t="36258" x="5988050" y="5302250"/>
          <p14:tracePt t="36297" x="5835650" y="5302250"/>
          <p14:tracePt t="36334" x="5784850" y="5302250"/>
          <p14:tracePt t="36358" x="5772150" y="5302250"/>
          <p14:tracePt t="36394" x="5746750" y="5302250"/>
          <p14:tracePt t="36618" x="5683250" y="5194300"/>
          <p14:tracePt t="36642" x="5600700" y="4984750"/>
          <p14:tracePt t="36680" x="5562600" y="4743450"/>
          <p14:tracePt t="36705" x="5556250" y="4699000"/>
          <p14:tracePt t="36729" x="5556250" y="4686300"/>
          <p14:tracePt t="37781" x="5797550" y="4699000"/>
          <p14:tracePt t="37818" x="6362700" y="4781550"/>
          <p14:tracePt t="37855" x="6705600" y="4851400"/>
          <p14:tracePt t="37891" x="6953250" y="4902200"/>
          <p14:tracePt t="37915" x="7086600" y="4927600"/>
          <p14:tracePt t="37952" x="7207250" y="4953000"/>
          <p14:tracePt t="37989" x="7315200" y="4959350"/>
          <p14:tracePt t="38012" x="7359650" y="4972050"/>
          <p14:tracePt t="38050" x="7423150" y="4972050"/>
          <p14:tracePt t="38087" x="7461250" y="4972050"/>
          <p14:tracePt t="38123" x="7531100" y="4991100"/>
          <p14:tracePt t="38147" x="7550150" y="4997450"/>
          <p14:tracePt t="38173" x="7569200" y="4997450"/>
          <p14:tracePt t="38221" x="7569200" y="5003800"/>
          <p14:tracePt t="39684" x="7308850" y="5041900"/>
          <p14:tracePt t="39723" x="6724650" y="5118100"/>
          <p14:tracePt t="39748" x="6337300" y="5092700"/>
          <p14:tracePt t="39763" x="6210300" y="5086350"/>
          <p14:tracePt t="39802" x="5943600" y="5041900"/>
          <p14:tracePt t="39842" x="5784850" y="4997450"/>
          <p14:tracePt t="39868" x="5708650" y="4972050"/>
          <p14:tracePt t="39908" x="5638800" y="4933950"/>
          <p14:tracePt t="39935" x="5581650" y="4927600"/>
          <p14:tracePt t="39962" x="5524500" y="4914900"/>
          <p14:tracePt t="40003" x="5435600" y="4889500"/>
          <p14:tracePt t="40043" x="5346700" y="4870450"/>
          <p14:tracePt t="40056" x="5334000" y="4864100"/>
          <p14:tracePt t="40095" x="5289550" y="4826000"/>
          <p14:tracePt t="40122" x="5270500" y="4813300"/>
          <p14:tracePt t="40148" x="5270500" y="4794250"/>
          <p14:tracePt t="40176" x="5289550" y="4768850"/>
          <p14:tracePt t="40202" x="5314950" y="4737100"/>
          <p14:tracePt t="40241" x="5321300" y="4724400"/>
          <p14:tracePt t="40267" x="5321300" y="4705350"/>
          <p14:tracePt t="40308" x="5359400" y="4654550"/>
          <p14:tracePt t="40333" x="5359400" y="4635500"/>
          <p14:tracePt t="40374" x="5359400" y="4622800"/>
          <p14:tracePt t="40399" x="5365750" y="4591050"/>
          <p14:tracePt t="40441" x="5384800" y="4540250"/>
          <p14:tracePt t="40467" x="5384800" y="4527550"/>
          <p14:tracePt t="40533" x="5391150" y="4508500"/>
          <p14:tracePt t="40574" x="5397500" y="4476750"/>
          <p14:tracePt t="40822" x="5397500" y="4495800"/>
          <p14:tracePt t="40848" x="5397500" y="4527550"/>
          <p14:tracePt t="40889" x="5397500" y="4572000"/>
          <p14:tracePt t="40928" x="5397500" y="4616450"/>
          <p14:tracePt t="40955" x="5397500" y="4635500"/>
          <p14:tracePt t="40994" x="5397500" y="4641850"/>
          <p14:tracePt t="41022" x="5492750" y="4489450"/>
          <p14:tracePt t="41048" x="5607050" y="4292600"/>
          <p14:tracePt t="41090" x="5651500" y="4210050"/>
          <p14:tracePt t="41129" x="5651500" y="4197350"/>
          <p14:tracePt t="41344" x="5645150" y="4229100"/>
          <p14:tracePt t="41370" x="5632450" y="4254500"/>
          <p14:tracePt t="41410" x="5632450" y="4279900"/>
          <p14:tracePt t="41434" x="5632450" y="4311650"/>
          <p14:tracePt t="43142" x="6178550" y="4254500"/>
          <p14:tracePt t="43167" x="6540500" y="4260850"/>
          <p14:tracePt t="43208" x="7270750" y="4343400"/>
          <p14:tracePt t="43233" x="7677150" y="4394200"/>
          <p14:tracePt t="43273" x="8064500" y="4425950"/>
          <p14:tracePt t="43300" x="8235950" y="4432300"/>
          <p14:tracePt t="43327" x="8337550" y="4464050"/>
          <p14:tracePt t="43353" x="8369300" y="4489450"/>
          <p14:tracePt t="43381" x="8394700" y="4489450"/>
          <p14:tracePt t="43394" x="8401050" y="4489450"/>
          <p14:tracePt t="43420" x="8420100" y="4495800"/>
          <p14:tracePt t="43460" x="8458200" y="4533900"/>
          <p14:tracePt t="43499" x="8470900" y="4572000"/>
          <p14:tracePt t="43527" x="8477250" y="4629150"/>
          <p14:tracePt t="43551" x="8483600" y="4692650"/>
          <p14:tracePt t="43591" x="8483600" y="4819650"/>
          <p14:tracePt t="43640" x="8432800" y="4933950"/>
          <p14:tracePt t="43667" x="8413750" y="4965700"/>
          <p14:tracePt t="43706" x="8401050" y="4991100"/>
          <p14:tracePt t="43733" x="8375650" y="5010150"/>
          <p14:tracePt t="43772" x="8337550" y="5016500"/>
          <p14:tracePt t="43800" x="8293100" y="5022850"/>
          <p14:tracePt t="43828" x="8235950" y="5029200"/>
          <p14:tracePt t="43853" x="8172450" y="5048250"/>
          <p14:tracePt t="43881" x="8089900" y="5086350"/>
          <p14:tracePt t="43910" x="8039100" y="5092700"/>
          <p14:tracePt t="43936" x="8013700" y="5092700"/>
          <p14:tracePt t="43964" x="7994650" y="509270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Limiting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724400" cy="4937760"/>
          </a:xfrm>
        </p:spPr>
        <p:txBody>
          <a:bodyPr>
            <a:normAutofit/>
          </a:bodyPr>
          <a:lstStyle/>
          <a:p>
            <a:r>
              <a:rPr lang="en-US" sz="2000" dirty="0"/>
              <a:t>All organisms require multiple resources (e.g., food, water, sunlight, nest sites)</a:t>
            </a:r>
          </a:p>
          <a:p>
            <a:endParaRPr lang="en-US" sz="2000" dirty="0"/>
          </a:p>
          <a:p>
            <a:r>
              <a:rPr lang="en-US" sz="2000" dirty="0"/>
              <a:t>Most (if not all) resources are </a:t>
            </a:r>
            <a:r>
              <a:rPr lang="en-US" sz="2000" u="sng" dirty="0"/>
              <a:t>limited</a:t>
            </a:r>
            <a:r>
              <a:rPr lang="en-US" sz="2000" dirty="0"/>
              <a:t>: there is not an infinite amount available</a:t>
            </a:r>
          </a:p>
          <a:p>
            <a:endParaRPr lang="en-US" sz="2000" dirty="0"/>
          </a:p>
          <a:p>
            <a:r>
              <a:rPr lang="en-US" sz="2000" dirty="0"/>
              <a:t>A </a:t>
            </a:r>
            <a:r>
              <a:rPr lang="en-US" sz="2000" u="sng" dirty="0"/>
              <a:t>limiting</a:t>
            </a:r>
            <a:r>
              <a:rPr lang="en-US" sz="2000" dirty="0"/>
              <a:t> resource is one that, if more were supplied, would increase the growth, survival, or reproduction of that organism or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447800"/>
            <a:ext cx="3419159" cy="304800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EE1917B7-75FE-404D-A5E7-E7C05270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841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69"/>
    </mc:Choice>
    <mc:Fallback xmlns="">
      <p:transition spd="slow" advTm="98469"/>
    </mc:Fallback>
  </mc:AlternateContent>
  <p:extLst>
    <p:ext uri="{3A86A75C-4F4B-4683-9AE1-C65F6400EC91}">
      <p14:laserTraceLst xmlns:p14="http://schemas.microsoft.com/office/powerpoint/2010/main">
        <p14:tracePtLst>
          <p14:tracePt t="55936" x="495300" y="5264150"/>
          <p14:tracePt t="56752" x="1047750" y="5276850"/>
          <p14:tracePt t="56771" x="1536700" y="5289550"/>
          <p14:tracePt t="56809" x="2381250" y="5289550"/>
          <p14:tracePt t="56847" x="3206750" y="5321300"/>
          <p14:tracePt t="56874" x="3657600" y="5416550"/>
          <p14:tracePt t="56904" x="3994150" y="5486400"/>
          <p14:tracePt t="56941" x="4184650" y="5486400"/>
          <p14:tracePt t="57278" x="4565650" y="5289550"/>
          <p14:tracePt t="57307" x="4635500" y="5257800"/>
          <p14:tracePt t="57345" x="4660900" y="5238750"/>
          <p14:tracePt t="57374" x="4686300" y="5137150"/>
          <p14:tracePt t="57404" x="4686300" y="5105400"/>
          <p14:tracePt t="57441" x="4679950" y="5054600"/>
          <p14:tracePt t="57479" x="4679950" y="5016500"/>
          <p14:tracePt t="57507" x="4718050" y="5022850"/>
          <p14:tracePt t="57545" x="4838700" y="5137150"/>
          <p14:tracePt t="57573" x="4953000" y="5238750"/>
          <p14:tracePt t="57592" x="5022850" y="5289550"/>
          <p14:tracePt t="57630" x="5245100" y="5410200"/>
          <p14:tracePt t="57659" x="5441950" y="5492750"/>
          <p14:tracePt t="57690" x="5619750" y="5530850"/>
          <p14:tracePt t="57726" x="5657850" y="5530850"/>
          <p14:tracePt t="58063" x="5981700" y="5435600"/>
          <p14:tracePt t="58092" x="6419850" y="5340350"/>
          <p14:tracePt t="58129" x="6921500" y="5270500"/>
          <p14:tracePt t="58159" x="7194550" y="5257800"/>
          <p14:tracePt t="58188" x="7385050" y="5257800"/>
          <p14:tracePt t="58232" x="7664450" y="5264150"/>
          <p14:tracePt t="58260" x="7829550" y="5264150"/>
          <p14:tracePt t="58290" x="8051800" y="5264150"/>
          <p14:tracePt t="58327" x="8255000" y="5245100"/>
          <p14:tracePt t="58365" x="8420100" y="5232400"/>
          <p14:tracePt t="58391" x="8489950" y="5232400"/>
          <p14:tracePt t="58430" x="8528050" y="5232400"/>
          <p14:tracePt t="58459" x="8534400" y="5232400"/>
          <p14:tracePt t="58641" x="8274050" y="5232400"/>
          <p14:tracePt t="58674" x="7829550" y="5232400"/>
          <p14:tracePt t="58704" x="7493000" y="5251450"/>
          <p14:tracePt t="58733" x="7258050" y="5283200"/>
          <p14:tracePt t="58761" x="7023100" y="5321300"/>
          <p14:tracePt t="58791" x="6889750" y="5346700"/>
          <p14:tracePt t="58828" x="6743700" y="5403850"/>
          <p14:tracePt t="58862" x="6642100" y="5435600"/>
          <p14:tracePt t="58890" x="6610350" y="5435600"/>
          <p14:tracePt t="58929" x="6584950" y="5435600"/>
          <p14:tracePt t="58990" x="6648450" y="5435600"/>
          <p14:tracePt t="59032" x="6972300" y="5416550"/>
          <p14:tracePt t="59066" x="7258050" y="5416550"/>
          <p14:tracePt t="59093" x="7429500" y="5416550"/>
          <p14:tracePt t="59129" x="7658100" y="5422900"/>
          <p14:tracePt t="59158" x="7861300" y="5435600"/>
          <p14:tracePt t="59193" x="8007350" y="5435600"/>
          <p14:tracePt t="59222" x="8051800" y="5435600"/>
          <p14:tracePt t="59243" x="8064500" y="5435600"/>
          <p14:tracePt t="59281" x="8064500" y="5441950"/>
          <p14:tracePt t="59747" x="7804150" y="5448300"/>
          <p14:tracePt t="59776" x="7340600" y="5448300"/>
          <p14:tracePt t="59814" x="6667500" y="5416550"/>
          <p14:tracePt t="59853" x="6261100" y="5416550"/>
          <p14:tracePt t="59881" x="6102350" y="5416550"/>
          <p14:tracePt t="59917" x="5981700" y="5416550"/>
          <p14:tracePt t="59947" x="5937250" y="5416550"/>
          <p14:tracePt t="59976" x="5918200" y="5416550"/>
          <p14:tracePt t="60007" x="5880100" y="5416550"/>
          <p14:tracePt t="60051" x="5848350" y="5410200"/>
          <p14:tracePt t="60077" x="5810250" y="5403850"/>
          <p14:tracePt t="60114" x="5695950" y="5359400"/>
          <p14:tracePt t="60132" x="5645150" y="5327650"/>
          <p14:tracePt t="60160" x="5556250" y="5270500"/>
          <p14:tracePt t="60197" x="5480050" y="5232400"/>
          <p14:tracePt t="60214" x="5467350" y="5213350"/>
          <p14:tracePt t="60255" x="5448300" y="5213350"/>
          <p14:tracePt t="60298" x="5448300" y="5207000"/>
          <p14:tracePt t="60637" x="5391150" y="4521200"/>
          <p14:tracePt t="60665" x="5327650" y="4121150"/>
          <p14:tracePt t="60694" x="5289550" y="3797300"/>
          <p14:tracePt t="60732" x="5232400" y="3454400"/>
          <p14:tracePt t="60761" x="5200650" y="3302000"/>
          <p14:tracePt t="60793" x="5162550" y="3232150"/>
          <p14:tracePt t="60831" x="5149850" y="3136900"/>
          <p14:tracePt t="60869" x="5149850" y="3003550"/>
          <p14:tracePt t="60897" x="5149850" y="2978150"/>
          <p14:tracePt t="60936" x="5149850" y="2914650"/>
          <p14:tracePt t="60974" x="5149850" y="2857500"/>
          <p14:tracePt t="60993" x="5149850" y="2838450"/>
          <p14:tracePt t="61032" x="5168900" y="2679700"/>
          <p14:tracePt t="61061" x="5334000" y="2216150"/>
          <p14:tracePt t="61099" x="5365750" y="2032000"/>
          <p14:tracePt t="61138" x="5365750" y="2000250"/>
          <p14:tracePt t="61249" x="5365750" y="2019300"/>
          <p14:tracePt t="61278" x="5353050" y="2133600"/>
          <p14:tracePt t="61308" x="5314950" y="2343150"/>
          <p14:tracePt t="61345" x="5251450" y="2692400"/>
          <p14:tracePt t="61384" x="5251450" y="2952750"/>
          <p14:tracePt t="61412" x="5251450" y="3194050"/>
          <p14:tracePt t="61431" x="5257800" y="3352800"/>
          <p14:tracePt t="61461" x="5257800" y="3467100"/>
          <p14:tracePt t="61496" x="5257800" y="3587750"/>
          <p14:tracePt t="61538" x="5257800" y="3759200"/>
          <p14:tracePt t="61567" x="5257800" y="3854450"/>
          <p14:tracePt t="61595" x="5264150" y="3943350"/>
          <p14:tracePt t="61634" x="5295900" y="4044950"/>
          <p14:tracePt t="61663" x="5334000" y="4171950"/>
          <p14:tracePt t="61711" x="5340350" y="4292600"/>
          <p14:tracePt t="61748" x="5340350" y="4330700"/>
          <p14:tracePt t="61778" x="5340350" y="4362450"/>
          <p14:tracePt t="61810" x="5340350" y="4381500"/>
          <p14:tracePt t="61848" x="5340350" y="4425950"/>
          <p14:tracePt t="61878" x="5340350" y="4464050"/>
          <p14:tracePt t="61915" x="5340350" y="4521200"/>
          <p14:tracePt t="61954" x="5340350" y="4584700"/>
          <p14:tracePt t="61981" x="5340350" y="4597400"/>
          <p14:tracePt t="62010" x="5340350" y="4629150"/>
          <p14:tracePt t="62054" x="5340350" y="4654550"/>
          <p14:tracePt t="62100" x="5340350" y="4660900"/>
          <p14:tracePt t="62137" x="5340350" y="4679950"/>
          <p14:tracePt t="62165" x="5340350" y="4705350"/>
          <p14:tracePt t="62194" x="5365750" y="4743450"/>
          <p14:tracePt t="62234" x="5384800" y="4794250"/>
          <p14:tracePt t="62263" x="5391150" y="4819650"/>
          <p14:tracePt t="62293" x="5391150" y="4838700"/>
          <p14:tracePt t="62330" x="5391150" y="4883150"/>
          <p14:tracePt t="62864" x="5422900" y="4908550"/>
          <p14:tracePt t="62910" x="5499100" y="4965700"/>
          <p14:tracePt t="62938" x="5518150" y="4978400"/>
          <p14:tracePt t="62966" x="5543550" y="5010150"/>
          <p14:tracePt t="62995" x="5556250" y="5010150"/>
          <p14:tracePt t="63032" x="5562600" y="5010150"/>
          <p14:tracePt t="63314" x="5600700" y="5010150"/>
          <p14:tracePt t="63353" x="5670550" y="5010150"/>
          <p14:tracePt t="63382" x="5715000" y="5010150"/>
          <p14:tracePt t="63411" x="5753100" y="5010150"/>
          <p14:tracePt t="63439" x="5791200" y="5010150"/>
          <p14:tracePt t="63470" x="5848350" y="5010150"/>
          <p14:tracePt t="63501" x="5899150" y="4997450"/>
          <p14:tracePt t="63541" x="5994400" y="4978400"/>
          <p14:tracePt t="63573" x="6051550" y="4978400"/>
          <p14:tracePt t="63602" x="6083300" y="4972050"/>
          <p14:tracePt t="63635" x="6115050" y="4972050"/>
          <p14:tracePt t="63668" x="6146800" y="4972050"/>
          <p14:tracePt t="63695" x="6172200" y="4965700"/>
          <p14:tracePt t="63734" x="6223000" y="4959350"/>
          <p14:tracePt t="63767" x="6267450" y="4953000"/>
          <p14:tracePt t="63796" x="6292850" y="4953000"/>
          <p14:tracePt t="63812" x="6305550" y="4953000"/>
          <p14:tracePt t="63852" x="6343650" y="4953000"/>
          <p14:tracePt t="63869" x="6356350" y="4946650"/>
          <p14:tracePt t="63896" x="6394450" y="4933950"/>
          <p14:tracePt t="63920" x="6426200" y="4933950"/>
          <p14:tracePt t="63947" x="6470650" y="4933950"/>
          <p14:tracePt t="63980" x="6496050" y="4933950"/>
          <p14:tracePt t="64014" x="6521450" y="4933950"/>
          <p14:tracePt t="64054" x="6559550" y="4933950"/>
          <p14:tracePt t="64090" x="6591300" y="4933950"/>
          <p14:tracePt t="64114" x="6616700" y="4933950"/>
          <p14:tracePt t="64138" x="6635750" y="4933950"/>
          <p14:tracePt t="64165" x="6648450" y="4933950"/>
          <p14:tracePt t="64199" x="6673850" y="4933950"/>
          <p14:tracePt t="64244" x="6699250" y="4933950"/>
          <p14:tracePt t="64283" x="6711950" y="4933950"/>
          <p14:tracePt t="64339" x="6731000" y="4933950"/>
          <p14:tracePt t="64385" x="6737350" y="4933950"/>
          <p14:tracePt t="67035" x="6464300" y="5003800"/>
          <p14:tracePt t="67072" x="6165850" y="5029200"/>
          <p14:tracePt t="67102" x="6057900" y="5029200"/>
          <p14:tracePt t="67139" x="5962650" y="5016500"/>
          <p14:tracePt t="67158" x="5924550" y="5010150"/>
          <p14:tracePt t="67188" x="5886450" y="4984750"/>
          <p14:tracePt t="67217" x="5867400" y="4972050"/>
          <p14:tracePt t="67254" x="5861050" y="4965700"/>
          <p14:tracePt t="67283" x="5861050" y="4953000"/>
          <p14:tracePt t="67312" x="5861050" y="4902200"/>
          <p14:tracePt t="67349" x="5842000" y="4851400"/>
          <p14:tracePt t="67387" x="5803900" y="4711700"/>
          <p14:tracePt t="67416" x="5727700" y="4565650"/>
          <p14:tracePt t="67454" x="5657850" y="4330700"/>
          <p14:tracePt t="67483" x="5626100" y="4241800"/>
          <p14:tracePt t="67528" x="5581650" y="4140200"/>
          <p14:tracePt t="67556" x="5549900" y="4070350"/>
          <p14:tracePt t="67587" x="5511800" y="4013200"/>
          <p14:tracePt t="67606" x="5505450" y="3981450"/>
          <p14:tracePt t="67625" x="5499100" y="3956050"/>
          <p14:tracePt t="67655" x="5492750" y="3898900"/>
          <p14:tracePt t="67685" x="5461000" y="3822700"/>
          <p14:tracePt t="67712" x="5448300" y="3727450"/>
          <p14:tracePt t="67758" x="5448300" y="3530600"/>
          <p14:tracePt t="67787" x="5454650" y="3403600"/>
          <p14:tracePt t="67817" x="5454650" y="3371850"/>
          <p14:tracePt t="67855" x="5454650" y="3346450"/>
          <p14:tracePt t="67887" x="5454650" y="3321050"/>
          <p14:tracePt t="67916" x="5454650" y="3289300"/>
          <p14:tracePt t="67954" x="5454650" y="3244850"/>
          <p14:tracePt t="67982" x="5467350" y="3206750"/>
          <p14:tracePt t="68018" x="5467350" y="3175000"/>
          <p14:tracePt t="68237" x="5505450" y="3365500"/>
          <p14:tracePt t="68270" x="5549900" y="3536950"/>
          <p14:tracePt t="68298" x="5562600" y="3746500"/>
          <p14:tracePt t="68337" x="5600700" y="4000500"/>
          <p14:tracePt t="68373" x="5638800" y="4159250"/>
          <p14:tracePt t="68403" x="5651500" y="4248150"/>
          <p14:tracePt t="68440" x="5657850" y="4343400"/>
          <p14:tracePt t="68468" x="5670550" y="4425950"/>
          <p14:tracePt t="68506" x="5670550" y="4495800"/>
          <p14:tracePt t="68544" x="5670550" y="4565650"/>
          <p14:tracePt t="68573" x="5670550" y="4597400"/>
          <p14:tracePt t="68604" x="5670550" y="4635500"/>
          <p14:tracePt t="68641" x="5670550" y="4667250"/>
          <p14:tracePt t="68671" x="5676900" y="4692650"/>
          <p14:tracePt t="68699" x="5676900" y="4724400"/>
          <p14:tracePt t="68737" x="5695950" y="4768850"/>
          <p14:tracePt t="68780" x="5702300" y="4800600"/>
          <p14:tracePt t="68799" x="5702300" y="4819650"/>
          <p14:tracePt t="68837" x="5715000" y="4845050"/>
          <p14:tracePt t="68874" x="5727700" y="4851400"/>
          <p14:tracePt t="68920" x="5765800" y="4914900"/>
          <p14:tracePt t="68953" x="5791200" y="5029200"/>
          <p14:tracePt t="68991" x="5803900" y="5086350"/>
          <p14:tracePt t="69020" x="5803900" y="5105400"/>
          <p14:tracePt t="69056" x="5803900" y="5111750"/>
          <p14:tracePt t="69921" x="5873750" y="5111750"/>
          <p14:tracePt t="69959" x="5962650" y="5099050"/>
          <p14:tracePt t="69989" x="6045200" y="5099050"/>
          <p14:tracePt t="70017" x="6115050" y="5099050"/>
          <p14:tracePt t="70055" x="6216650" y="5099050"/>
          <p14:tracePt t="70084" x="6286500" y="5099050"/>
          <p14:tracePt t="70122" x="6375400" y="5099050"/>
          <p14:tracePt t="70166" x="6445250" y="5099050"/>
          <p14:tracePt t="70175" x="6451600" y="5099050"/>
          <p14:tracePt t="70203" x="6483350" y="5099050"/>
          <p14:tracePt t="70241" x="6521450" y="5099050"/>
          <p14:tracePt t="70269" x="6540500" y="5099050"/>
          <p14:tracePt t="70306" x="6553200" y="5099050"/>
          <p14:tracePt t="70372" x="6559550" y="5099050"/>
          <p14:tracePt t="81504" x="6686550" y="4775200"/>
          <p14:tracePt t="81530" x="6692900" y="4641850"/>
          <p14:tracePt t="81570" x="6667500" y="4432300"/>
          <p14:tracePt t="81605" x="6616700" y="4210050"/>
          <p14:tracePt t="81633" x="6610350" y="4095750"/>
          <p14:tracePt t="81671" x="6604000" y="3968750"/>
          <p14:tracePt t="81700" x="6604000" y="3886200"/>
          <p14:tracePt t="81728" x="6604000" y="3848100"/>
          <p14:tracePt t="81755" x="6604000" y="3835400"/>
          <p14:tracePt t="81783" x="6610350" y="3797300"/>
          <p14:tracePt t="81821" x="6699250" y="3644900"/>
          <p14:tracePt t="81850" x="6724650" y="3619500"/>
          <p14:tracePt t="81887" x="6724650" y="3613150"/>
          <p14:tracePt t="81932" x="6750050" y="3575050"/>
          <p14:tracePt t="81970" x="6813550" y="3549650"/>
          <p14:tracePt t="81998" x="6870700" y="3511550"/>
          <p14:tracePt t="82036" x="6946900" y="3454400"/>
          <p14:tracePt t="82073" x="6953250" y="3429000"/>
          <p14:tracePt t="82105" x="6953250" y="3397250"/>
          <p14:tracePt t="82133" x="6940550" y="3378200"/>
          <p14:tracePt t="82171" x="6902450" y="3333750"/>
          <p14:tracePt t="82198" x="6896100" y="3321050"/>
          <p14:tracePt t="82936" x="6972300" y="3302000"/>
          <p14:tracePt t="82984" x="7112000" y="3263900"/>
          <p14:tracePt t="83021" x="7264400" y="3238500"/>
          <p14:tracePt t="83040" x="7308850" y="3238500"/>
          <p14:tracePt t="83069" x="7397750" y="3238500"/>
          <p14:tracePt t="83106" x="7473950" y="3238500"/>
          <p14:tracePt t="83134" x="7531100" y="3238500"/>
          <p14:tracePt t="83174" x="7562850" y="3232150"/>
          <p14:tracePt t="83203" x="7607300" y="3232150"/>
          <p14:tracePt t="83230" x="7658100" y="3232150"/>
          <p14:tracePt t="83251" x="7702550" y="3232150"/>
          <p14:tracePt t="83290" x="7785100" y="3232150"/>
          <p14:tracePt t="83299" x="7797800" y="3232150"/>
          <p14:tracePt t="83334" x="7874000" y="3257550"/>
          <p14:tracePt t="83371" x="7924800" y="3270250"/>
          <p14:tracePt t="83399" x="7962900" y="3276600"/>
          <p14:tracePt t="83437" x="8007350" y="3289300"/>
          <p14:tracePt t="83474" x="8032750" y="3295650"/>
          <p14:tracePt t="83571" x="8051800" y="3295650"/>
          <p14:tracePt t="83598" x="8064500" y="32956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vs. Weather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57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Climate = prevailing, long-term weather conditions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" y="1922393"/>
            <a:ext cx="4414144" cy="3393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26611"/>
            <a:ext cx="4559992" cy="3505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328" y="5315482"/>
            <a:ext cx="8289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/>
              <a:t>Climate includes the </a:t>
            </a:r>
            <a:r>
              <a:rPr lang="en-US" sz="2000" u="sng" dirty="0"/>
              <a:t>average</a:t>
            </a:r>
            <a:r>
              <a:rPr lang="en-US" sz="2000" dirty="0"/>
              <a:t> conditions (of temperature, precipitation, wind, etc.) as well as the </a:t>
            </a:r>
            <a:r>
              <a:rPr lang="en-US" sz="2000" u="sng" dirty="0"/>
              <a:t>variation</a:t>
            </a:r>
            <a:r>
              <a:rPr lang="en-US" sz="2000" dirty="0"/>
              <a:t> in conditions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37BF8A1-731D-DD46-990F-1D740BCDB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40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31"/>
    </mc:Choice>
    <mc:Fallback xmlns="">
      <p:transition spd="slow" advTm="36531"/>
    </mc:Fallback>
  </mc:AlternateContent>
  <p:extLst>
    <p:ext uri="{3A86A75C-4F4B-4683-9AE1-C65F6400EC91}">
      <p14:laserTraceLst xmlns:p14="http://schemas.microsoft.com/office/powerpoint/2010/main">
        <p14:tracePtLst>
          <p14:tracePt t="3205" x="514350" y="5181600"/>
          <p14:tracePt t="14236" x="508000" y="5111750"/>
          <p14:tracePt t="14246" x="482600" y="5022850"/>
          <p14:tracePt t="14250" x="463550" y="4933950"/>
          <p14:tracePt t="14259" x="444500" y="4851400"/>
          <p14:tracePt t="14276" x="393700" y="4667250"/>
          <p14:tracePt t="14293" x="323850" y="4432300"/>
          <p14:tracePt t="14309" x="298450" y="4311650"/>
          <p14:tracePt t="14326" x="279400" y="4203700"/>
          <p14:tracePt t="14342" x="254000" y="4070350"/>
          <p14:tracePt t="14359" x="228600" y="3994150"/>
          <p14:tracePt t="14376" x="215900" y="3937000"/>
          <p14:tracePt t="14392" x="203200" y="3867150"/>
          <p14:tracePt t="14409" x="196850" y="3841750"/>
          <p14:tracePt t="14426" x="190500" y="3822700"/>
          <p14:tracePt t="14443" x="190500" y="3803650"/>
          <p14:tracePt t="14774" x="190500" y="3721100"/>
          <p14:tracePt t="14782" x="203200" y="3644900"/>
          <p14:tracePt t="14792" x="203200" y="3556000"/>
          <p14:tracePt t="14810" x="203200" y="3390900"/>
          <p14:tracePt t="14826" x="203200" y="3321050"/>
          <p14:tracePt t="14843" x="203200" y="3276600"/>
          <p14:tracePt t="14859" x="203200" y="3251200"/>
          <p14:tracePt t="14876" x="203200" y="3238500"/>
          <p14:tracePt t="14893" x="209550" y="3206750"/>
          <p14:tracePt t="14909" x="222250" y="3130550"/>
          <p14:tracePt t="14926" x="222250" y="3105150"/>
          <p14:tracePt t="14943" x="222250" y="3073400"/>
          <p14:tracePt t="14960" x="222250" y="3048000"/>
          <p14:tracePt t="14976" x="222250" y="3041650"/>
          <p14:tracePt t="14993" x="222250" y="3035300"/>
          <p14:tracePt t="15029" x="228600" y="3022600"/>
          <p14:tracePt t="15043" x="241300" y="3003550"/>
          <p14:tracePt t="15059" x="273050" y="2971800"/>
          <p14:tracePt t="15076" x="285750" y="2933700"/>
          <p14:tracePt t="15093" x="304800" y="2921000"/>
          <p14:tracePt t="15110" x="323850" y="2901950"/>
          <p14:tracePt t="15127" x="336550" y="2863850"/>
          <p14:tracePt t="15143" x="349250" y="2844800"/>
          <p14:tracePt t="15160" x="349250" y="2825750"/>
          <p14:tracePt t="15177" x="349250" y="2819400"/>
          <p14:tracePt t="15242" x="355600" y="2819400"/>
          <p14:tracePt t="15256" x="361950" y="2819400"/>
          <p14:tracePt t="15262" x="374650" y="2819400"/>
          <p14:tracePt t="15277" x="387350" y="2819400"/>
          <p14:tracePt t="15293" x="393700" y="2819400"/>
          <p14:tracePt t="15327" x="400050" y="2819400"/>
          <p14:tracePt t="17280" x="476250" y="2863850"/>
          <p14:tracePt t="17288" x="603250" y="2952750"/>
          <p14:tracePt t="17295" x="806450" y="3067050"/>
          <p14:tracePt t="17303" x="977900" y="3149600"/>
          <p14:tracePt t="17320" x="1390650" y="3346450"/>
          <p14:tracePt t="17337" x="1866900" y="3549650"/>
          <p14:tracePt t="17354" x="2146300" y="3644900"/>
          <p14:tracePt t="17370" x="2393950" y="3708400"/>
          <p14:tracePt t="17387" x="2711450" y="3771900"/>
          <p14:tracePt t="17404" x="2870200" y="3810000"/>
          <p14:tracePt t="17420" x="3016250" y="3829050"/>
          <p14:tracePt t="17437" x="3149600" y="3854450"/>
          <p14:tracePt t="17454" x="3213100" y="3867150"/>
          <p14:tracePt t="17471" x="3238500" y="3873500"/>
          <p14:tracePt t="17487" x="3257550" y="3886200"/>
          <p14:tracePt t="17504" x="3263900" y="3886200"/>
          <p14:tracePt t="17521" x="3270250" y="3886200"/>
          <p14:tracePt t="17537" x="3282950" y="3898900"/>
          <p14:tracePt t="17554" x="3295650" y="3905250"/>
          <p14:tracePt t="17571" x="3314700" y="3917950"/>
          <p14:tracePt t="17587" x="3327400" y="3917950"/>
          <p14:tracePt t="17604" x="3340100" y="3917950"/>
          <p14:tracePt t="17621" x="3390900" y="3917950"/>
          <p14:tracePt t="17638" x="3448050" y="3905250"/>
          <p14:tracePt t="17654" x="3517900" y="3898900"/>
          <p14:tracePt t="17671" x="3606800" y="3898900"/>
          <p14:tracePt t="17687" x="3663950" y="3905250"/>
          <p14:tracePt t="17705" x="3746500" y="3930650"/>
          <p14:tracePt t="17721" x="3803650" y="3930650"/>
          <p14:tracePt t="17738" x="3854450" y="3930650"/>
          <p14:tracePt t="17740" x="3879850" y="3930650"/>
          <p14:tracePt t="17754" x="3917950" y="3930650"/>
          <p14:tracePt t="17771" x="3962400" y="3930650"/>
          <p14:tracePt t="17788" x="3987800" y="3930650"/>
          <p14:tracePt t="17804" x="4000500" y="3930650"/>
          <p14:tracePt t="17821" x="4006850" y="3930650"/>
          <p14:tracePt t="18059" x="4013200" y="3930650"/>
          <p14:tracePt t="18087" x="4013200" y="3937000"/>
          <p14:tracePt t="18101" x="4013200" y="3943350"/>
          <p14:tracePt t="18116" x="4013200" y="3949700"/>
          <p14:tracePt t="18122" x="4013200" y="3962400"/>
          <p14:tracePt t="18134" x="4013200" y="3968750"/>
          <p14:tracePt t="18151" x="4013200" y="3981450"/>
          <p14:tracePt t="18193" x="4013200" y="3987800"/>
          <p14:tracePt t="18214" x="4013200" y="3994150"/>
          <p14:tracePt t="18242" x="4013200" y="4000500"/>
          <p14:tracePt t="18263" x="4013200" y="4006850"/>
          <p14:tracePt t="18292" x="4013200" y="4019550"/>
          <p14:tracePt t="18314" x="4013200" y="4025900"/>
          <p14:tracePt t="23206" x="4051300" y="4000500"/>
          <p14:tracePt t="23213" x="4121150" y="3962400"/>
          <p14:tracePt t="23220" x="4178300" y="3911600"/>
          <p14:tracePt t="23230" x="4248150" y="3860800"/>
          <p14:tracePt t="23246" x="4368800" y="3740150"/>
          <p14:tracePt t="23262" x="4527550" y="3606800"/>
          <p14:tracePt t="23279" x="4635500" y="3524250"/>
          <p14:tracePt t="23296" x="4711700" y="3473450"/>
          <p14:tracePt t="23312" x="4806950" y="3422650"/>
          <p14:tracePt t="23329" x="4870450" y="3390900"/>
          <p14:tracePt t="23346" x="4914900" y="3365500"/>
          <p14:tracePt t="23363" x="4984750" y="3321050"/>
          <p14:tracePt t="23379" x="5041900" y="3282950"/>
          <p14:tracePt t="23396" x="5092700" y="3251200"/>
          <p14:tracePt t="23413" x="5124450" y="3219450"/>
          <p14:tracePt t="23429" x="5143500" y="3206750"/>
          <p14:tracePt t="23446" x="5156200" y="3194050"/>
          <p14:tracePt t="23914" x="5156200" y="3181350"/>
          <p14:tracePt t="23921" x="5149850" y="3162300"/>
          <p14:tracePt t="23928" x="5143500" y="3143250"/>
          <p14:tracePt t="23939" x="5137150" y="3117850"/>
          <p14:tracePt t="23956" x="5118100" y="3054350"/>
          <p14:tracePt t="23973" x="5092700" y="3022600"/>
          <p14:tracePt t="23989" x="5092700" y="3016250"/>
          <p14:tracePt t="24006" x="5092700" y="3009900"/>
          <p14:tracePt t="24063" x="5086350" y="3009900"/>
          <p14:tracePt t="24080" x="5086350" y="2997200"/>
          <p14:tracePt t="24091" x="5080000" y="2990850"/>
          <p14:tracePt t="24098" x="5080000" y="2984500"/>
          <p14:tracePt t="24106" x="5073650" y="2984500"/>
          <p14:tracePt t="24123" x="5060950" y="2971800"/>
          <p14:tracePt t="24140" x="5041900" y="2952750"/>
          <p14:tracePt t="24156" x="5029200" y="2933700"/>
          <p14:tracePt t="24173" x="5016500" y="2927350"/>
          <p14:tracePt t="24190" x="5003800" y="2921000"/>
          <p14:tracePt t="24206" x="4997450" y="2921000"/>
          <p14:tracePt t="24240" x="4972050" y="2914650"/>
          <p14:tracePt t="24256" x="4965700" y="2901950"/>
          <p14:tracePt t="24273" x="4953000" y="2895600"/>
          <p14:tracePt t="24290" x="4933950" y="2889250"/>
          <p14:tracePt t="24307" x="4921250" y="2882900"/>
          <p14:tracePt t="24324" x="4902200" y="2876550"/>
          <p14:tracePt t="24340" x="4889500" y="2870200"/>
          <p14:tracePt t="24357" x="4864100" y="2857500"/>
          <p14:tracePt t="24374" x="4826000" y="2838450"/>
          <p14:tracePt t="24390" x="4800600" y="2819400"/>
          <p14:tracePt t="24407" x="4787900" y="2806700"/>
          <p14:tracePt t="24423" x="4775200" y="2806700"/>
          <p14:tracePt t="24440" x="4768850" y="2806700"/>
          <p14:tracePt t="24457" x="4762500" y="2806700"/>
          <p14:tracePt t="24473" x="4762500" y="2800350"/>
          <p14:tracePt t="24516" x="4762500" y="2794000"/>
          <p14:tracePt t="24551" x="4762500" y="2787650"/>
          <p14:tracePt t="24590" x="4762500" y="2781300"/>
          <p14:tracePt t="24601" x="4762500" y="2774950"/>
          <p14:tracePt t="25925" x="4832350" y="2774950"/>
          <p14:tracePt t="25931" x="4940300" y="2787650"/>
          <p14:tracePt t="25945" x="5168900" y="2806700"/>
          <p14:tracePt t="25961" x="5410200" y="2851150"/>
          <p14:tracePt t="25978" x="5740400" y="2946400"/>
          <p14:tracePt t="25995" x="6178550" y="3149600"/>
          <p14:tracePt t="26011" x="6407150" y="3295650"/>
          <p14:tracePt t="26028" x="6597650" y="3409950"/>
          <p14:tracePt t="26045" x="6731000" y="3486150"/>
          <p14:tracePt t="26061" x="6762750" y="3511550"/>
          <p14:tracePt t="26078" x="6775450" y="3524250"/>
          <p14:tracePt t="26356" x="6877050" y="3543300"/>
          <p14:tracePt t="26363" x="7023100" y="3581400"/>
          <p14:tracePt t="26371" x="7175500" y="3613150"/>
          <p14:tracePt t="26378" x="7308850" y="3657600"/>
          <p14:tracePt t="26395" x="7600950" y="3752850"/>
          <p14:tracePt t="26413" x="7950200" y="3867150"/>
          <p14:tracePt t="26429" x="8058150" y="3898900"/>
          <p14:tracePt t="26445" x="8331200" y="3962400"/>
          <p14:tracePt t="26462" x="8502650" y="3987800"/>
          <p14:tracePt t="26479" x="8553450" y="3987800"/>
          <p14:tracePt t="26495" x="8591550" y="3987800"/>
          <p14:tracePt t="26512" x="8616950" y="3987800"/>
          <p14:tracePt t="26529" x="8629650" y="3987800"/>
          <p14:tracePt t="26788" x="8629650" y="3981450"/>
          <p14:tracePt t="26809" x="8629650" y="3968750"/>
          <p14:tracePt t="26816" x="8629650" y="3962400"/>
          <p14:tracePt t="26823" x="8629650" y="3956050"/>
          <p14:tracePt t="26830" x="8623300" y="3949700"/>
          <p14:tracePt t="26847" x="8604250" y="3943350"/>
          <p14:tracePt t="26863" x="8591550" y="3943350"/>
          <p14:tracePt t="26880" x="8578850" y="3930650"/>
          <p14:tracePt t="26897" x="8566150" y="3930650"/>
          <p14:tracePt t="26915" x="8547100" y="3924300"/>
          <p14:tracePt t="26930" x="8534400" y="3911600"/>
          <p14:tracePt t="26947" x="8521700" y="3905250"/>
          <p14:tracePt t="26964" x="8496300" y="3892550"/>
          <p14:tracePt t="26980" x="8489950" y="3892550"/>
          <p14:tracePt t="26997" x="8477250" y="3886200"/>
          <p14:tracePt t="27014" x="8458200" y="3879850"/>
          <p14:tracePt t="27030" x="8445500" y="3879850"/>
          <p14:tracePt t="27047" x="8432800" y="3873500"/>
          <p14:tracePt t="27135" x="8426450" y="3873500"/>
          <p14:tracePt t="28374" x="8375650" y="3879850"/>
          <p14:tracePt t="28380" x="8299450" y="3905250"/>
          <p14:tracePt t="28391" x="8216900" y="3930650"/>
          <p14:tracePt t="28395" x="8121650" y="3962400"/>
          <p14:tracePt t="28410" x="7969250" y="4000500"/>
          <p14:tracePt t="28427" x="7810500" y="4038600"/>
          <p14:tracePt t="28444" x="7562850" y="4083050"/>
          <p14:tracePt t="28461" x="7391400" y="4102100"/>
          <p14:tracePt t="28477" x="7277100" y="4102100"/>
          <p14:tracePt t="28494" x="7112000" y="4102100"/>
          <p14:tracePt t="28511" x="7023100" y="4102100"/>
          <p14:tracePt t="28528" x="6953250" y="4102100"/>
          <p14:tracePt t="28544" x="6883400" y="4095750"/>
          <p14:tracePt t="28561" x="6845300" y="4083050"/>
          <p14:tracePt t="28577" x="6819900" y="4064000"/>
          <p14:tracePt t="28594" x="6775450" y="4044950"/>
          <p14:tracePt t="28611" x="6750050" y="4032250"/>
          <p14:tracePt t="28627" x="6711950" y="4019550"/>
          <p14:tracePt t="28644" x="6673850" y="3994150"/>
          <p14:tracePt t="28661" x="6642100" y="3981450"/>
          <p14:tracePt t="28677" x="6565900" y="3937000"/>
          <p14:tracePt t="28694" x="6527800" y="3905250"/>
          <p14:tracePt t="28711" x="6438900" y="3848100"/>
          <p14:tracePt t="28728" x="6261100" y="3759200"/>
          <p14:tracePt t="28744" x="6159500" y="3727450"/>
          <p14:tracePt t="28761" x="6064250" y="3695700"/>
          <p14:tracePt t="28778" x="5949950" y="3663950"/>
          <p14:tracePt t="28794" x="5905500" y="3651250"/>
          <p14:tracePt t="28811" x="5867400" y="3644900"/>
          <p14:tracePt t="28828" x="5822950" y="3644900"/>
          <p14:tracePt t="28844" x="5810250" y="3644900"/>
          <p14:tracePt t="28862" x="5797550" y="3644900"/>
          <p14:tracePt t="28878" x="5784850" y="3644900"/>
          <p14:tracePt t="28894" x="5765800" y="3644900"/>
          <p14:tracePt t="28911" x="5759450" y="3644900"/>
          <p14:tracePt t="28928" x="5759450" y="3638550"/>
          <p14:tracePt t="28982" x="5759450" y="3632200"/>
          <p14:tracePt t="29053" x="5759450" y="3625850"/>
          <p14:tracePt t="29067" x="5759450" y="3613150"/>
          <p14:tracePt t="29074" x="5778500" y="3606800"/>
          <p14:tracePt t="29081" x="5791200" y="3600450"/>
          <p14:tracePt t="29095" x="5829300" y="3581400"/>
          <p14:tracePt t="29111" x="5873750" y="3581400"/>
          <p14:tracePt t="29128" x="5892800" y="3581400"/>
          <p14:tracePt t="29145" x="5911850" y="3581400"/>
          <p14:tracePt t="29161" x="5924550" y="3581400"/>
          <p14:tracePt t="29195" x="5930900" y="3581400"/>
          <p14:tracePt t="29237" x="5937250" y="3581400"/>
          <p14:tracePt t="29336" x="5937250" y="3587750"/>
          <p14:tracePt t="29364" x="5937250" y="3594100"/>
          <p14:tracePt t="29379" x="5943600" y="3594100"/>
          <p14:tracePt t="29415" x="5949950" y="3600450"/>
          <p14:tracePt t="29421" x="5962650" y="3613150"/>
          <p14:tracePt t="29428" x="5969000" y="3619500"/>
          <p14:tracePt t="29445" x="5981700" y="3619500"/>
          <p14:tracePt t="29478" x="5988050" y="3619500"/>
          <p14:tracePt t="29495" x="5988050" y="3625850"/>
          <p14:tracePt t="29520" x="5994400" y="3625850"/>
          <p14:tracePt t="29541" x="6000750" y="3625850"/>
          <p14:tracePt t="29548" x="6007100" y="3632200"/>
          <p14:tracePt t="29563" x="6019800" y="3638550"/>
          <p14:tracePt t="29579" x="6026150" y="3638550"/>
          <p14:tracePt t="29595" x="6026150" y="3644900"/>
          <p14:tracePt t="29612" x="6026150" y="3651250"/>
          <p14:tracePt t="29629" x="6026150" y="365760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Organisms can exist in a small range of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305800" cy="4937760"/>
          </a:xfrm>
        </p:spPr>
        <p:txBody>
          <a:bodyPr>
            <a:normAutofit/>
          </a:bodyPr>
          <a:lstStyle/>
          <a:p>
            <a:r>
              <a:rPr lang="en-US" sz="2200" dirty="0"/>
              <a:t>Organisms face trade-offs: the same resources cannot be used for multiple purposes at once.</a:t>
            </a:r>
          </a:p>
          <a:p>
            <a:r>
              <a:rPr lang="en-US" sz="2200" dirty="0"/>
              <a:t>For example, at the cellular level a given enzyme has a limited temperature range at which it works well</a:t>
            </a:r>
          </a:p>
          <a:p>
            <a:pPr lvl="1"/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142914"/>
            <a:ext cx="5410200" cy="3044685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2F9A6BD-137A-514A-AD0C-8BF8FB9A7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3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87"/>
    </mc:Choice>
    <mc:Fallback xmlns="">
      <p:transition spd="slow" advTm="54187"/>
    </mc:Fallback>
  </mc:AlternateContent>
  <p:extLst>
    <p:ext uri="{3A86A75C-4F4B-4683-9AE1-C65F6400EC91}">
      <p14:laserTraceLst xmlns:p14="http://schemas.microsoft.com/office/powerpoint/2010/main">
        <p14:tracePtLst>
          <p14:tracePt t="29818" x="635000" y="5276850"/>
          <p14:tracePt t="30486" x="869950" y="5283200"/>
          <p14:tracePt t="30519" x="1231900" y="5327650"/>
          <p14:tracePt t="30553" x="1619250" y="5384800"/>
          <p14:tracePt t="30587" x="1898650" y="5429250"/>
          <p14:tracePt t="30619" x="2006600" y="5467350"/>
          <p14:tracePt t="30653" x="2108200" y="5505450"/>
          <p14:tracePt t="30686" x="2235200" y="5543550"/>
          <p14:tracePt t="30720" x="2324100" y="5575300"/>
          <p14:tracePt t="30753" x="2457450" y="5619750"/>
          <p14:tracePt t="30787" x="2533650" y="5632450"/>
          <p14:tracePt t="31120" x="2609850" y="5695950"/>
          <p14:tracePt t="31155" x="2717800" y="5829300"/>
          <p14:tracePt t="31187" x="2819400" y="5918200"/>
          <p14:tracePt t="31221" x="2959100" y="6032500"/>
          <p14:tracePt t="31254" x="3073400" y="6089650"/>
          <p14:tracePt t="31304" x="3143250" y="6127750"/>
          <p14:tracePt t="31354" x="3168650" y="6127750"/>
          <p14:tracePt t="31388" x="3181350" y="6127750"/>
          <p14:tracePt t="31454" x="3200400" y="6121400"/>
          <p14:tracePt t="31487" x="3263900" y="5962650"/>
          <p14:tracePt t="31521" x="3276600" y="5911850"/>
          <p14:tracePt t="31554" x="3282950" y="5886450"/>
          <p14:tracePt t="31588" x="3302000" y="5861050"/>
          <p14:tracePt t="31621" x="3321050" y="5842000"/>
          <p14:tracePt t="31721" x="3321050" y="5816600"/>
          <p14:tracePt t="31755" x="3321050" y="5797550"/>
          <p14:tracePt t="31805" x="3321050" y="5778500"/>
          <p14:tracePt t="32072" x="3321050" y="5797550"/>
          <p14:tracePt t="32105" x="3321050" y="5829300"/>
          <p14:tracePt t="32139" x="3321050" y="5880100"/>
          <p14:tracePt t="32172" x="3321050" y="5918200"/>
          <p14:tracePt t="32205" x="3321050" y="5975350"/>
          <p14:tracePt t="32238" x="3321050" y="6013450"/>
          <p14:tracePt t="32257" x="3321050" y="6026150"/>
          <p14:tracePt t="32291" x="3321050" y="6051550"/>
          <p14:tracePt t="32323" x="3321050" y="6089650"/>
          <p14:tracePt t="32356" x="3321050" y="6096000"/>
          <p14:tracePt t="32472" x="3321050" y="6057900"/>
          <p14:tracePt t="32506" x="3321050" y="5949950"/>
          <p14:tracePt t="32539" x="3321050" y="5892800"/>
          <p14:tracePt t="32572" x="3314700" y="5854700"/>
          <p14:tracePt t="32606" x="3314700" y="5829300"/>
          <p14:tracePt t="32639" x="3314700" y="5797550"/>
          <p14:tracePt t="32673" x="3314700" y="5772150"/>
          <p14:tracePt t="32740" x="3308350" y="5772150"/>
          <p14:tracePt t="32856" x="3302000" y="5772150"/>
          <p14:tracePt t="32956" x="3295650" y="5772150"/>
          <p14:tracePt t="35594" x="3295650" y="5797550"/>
          <p14:tracePt t="35626" x="3295650" y="5835650"/>
          <p14:tracePt t="35660" x="3295650" y="5854700"/>
          <p14:tracePt t="35695" x="3295650" y="5880100"/>
          <p14:tracePt t="35777" x="3295650" y="5886450"/>
          <p14:tracePt t="36678" x="3505200" y="5886450"/>
          <p14:tracePt t="36712" x="3975100" y="5886450"/>
          <p14:tracePt t="36734" x="4229100" y="5886450"/>
          <p14:tracePt t="36763" x="4508500" y="5886450"/>
          <p14:tracePt t="36795" x="4857750" y="5937250"/>
          <p14:tracePt t="36830" x="5238750" y="6000750"/>
          <p14:tracePt t="36879" x="5778500" y="6051550"/>
          <p14:tracePt t="36912" x="6083300" y="6051550"/>
          <p14:tracePt t="36935" x="6394450" y="6051550"/>
          <p14:tracePt t="36963" x="6578600" y="6051550"/>
          <p14:tracePt t="36996" x="6654800" y="6051550"/>
          <p14:tracePt t="37029" x="6661150" y="6051550"/>
          <p14:tracePt t="37513" x="6800850" y="6070600"/>
          <p14:tracePt t="37535" x="6921500" y="6089650"/>
          <p14:tracePt t="37580" x="7086600" y="6146800"/>
          <p14:tracePt t="37613" x="7105650" y="6153150"/>
          <p14:tracePt t="38263" x="7086600" y="6045200"/>
          <p14:tracePt t="38297" x="7061200" y="5918200"/>
          <p14:tracePt t="38320" x="7061200" y="5899150"/>
          <p14:tracePt t="38365" x="7061200" y="5892800"/>
          <p14:tracePt t="38431" x="7061200" y="588010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>
            <a:extLst>
              <a:ext uri="{FF2B5EF4-FFF2-40B4-BE49-F238E27FC236}">
                <a16:creationId xmlns:a16="http://schemas.microsoft.com/office/drawing/2014/main" id="{341E5E97-9156-3445-85CD-5ED448511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81000"/>
            <a:ext cx="25638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Hot water bacteria:</a:t>
            </a:r>
            <a:r>
              <a:rPr lang="en-US" altLang="en-US" i="1"/>
              <a:t> </a:t>
            </a:r>
          </a:p>
          <a:p>
            <a:r>
              <a:rPr lang="en-US" altLang="en-US" i="1"/>
              <a:t>Thermus aquaticus</a:t>
            </a:r>
          </a:p>
          <a:p>
            <a:r>
              <a:rPr lang="en-US" altLang="en-US" i="1"/>
              <a:t>Taq </a:t>
            </a:r>
            <a:r>
              <a:rPr lang="en-US" altLang="en-US"/>
              <a:t>DNA polymerase</a:t>
            </a:r>
            <a:endParaRPr lang="en-US" altLang="en-US" b="0" i="1"/>
          </a:p>
        </p:txBody>
      </p:sp>
      <p:pic>
        <p:nvPicPr>
          <p:cNvPr id="18434" name="Picture 9" descr="&#9;b.jpeg.25                                                      0000AABAMacintosh HD                   B64C1CD3:">
            <a:extLst>
              <a:ext uri="{FF2B5EF4-FFF2-40B4-BE49-F238E27FC236}">
                <a16:creationId xmlns:a16="http://schemas.microsoft.com/office/drawing/2014/main" id="{05F2D31B-1648-374D-B539-EC75BD97D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47561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0" descr="b.jpeg.26ab                                                    0000AABAMacintosh HD                   B64C1CD3:">
            <a:extLst>
              <a:ext uri="{FF2B5EF4-FFF2-40B4-BE49-F238E27FC236}">
                <a16:creationId xmlns:a16="http://schemas.microsoft.com/office/drawing/2014/main" id="{9101783E-ED66-3240-A0DF-BFC86F4B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81400"/>
            <a:ext cx="7134225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 descr="&#10;b.jpeg.24b                                                     0000AABAMacintosh HD                   B64C1CD3:">
            <a:extLst>
              <a:ext uri="{FF2B5EF4-FFF2-40B4-BE49-F238E27FC236}">
                <a16:creationId xmlns:a16="http://schemas.microsoft.com/office/drawing/2014/main" id="{DC2EBB99-EFA4-1E4F-962D-7A3570407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524000"/>
            <a:ext cx="14351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11">
            <a:extLst>
              <a:ext uri="{FF2B5EF4-FFF2-40B4-BE49-F238E27FC236}">
                <a16:creationId xmlns:a16="http://schemas.microsoft.com/office/drawing/2014/main" id="{6909549A-E962-C344-B935-C0D8745B9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572125"/>
            <a:ext cx="48260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/>
              <a:t>Life at High Temperatures</a:t>
            </a:r>
          </a:p>
          <a:p>
            <a:r>
              <a:rPr lang="en-US" altLang="en-US" sz="1400" b="0"/>
              <a:t>by Thomas D. Brock</a:t>
            </a:r>
          </a:p>
          <a:p>
            <a:r>
              <a:rPr lang="en-US" altLang="en-US" sz="1400" b="0"/>
              <a:t>Biotechnology in Yellowstone</a:t>
            </a:r>
          </a:p>
          <a:p>
            <a:r>
              <a:rPr lang="en-US" altLang="en-US" sz="1400" b="0"/>
              <a:t>© 1994 Yellowstone Association for Natural Science</a:t>
            </a:r>
          </a:p>
          <a:p>
            <a:r>
              <a:rPr lang="en-US" altLang="en-US" sz="1400" b="0"/>
              <a:t>http://www.bact.wisc.edu/Bact303/b27</a:t>
            </a:r>
            <a:endParaRPr lang="en-US" altLang="en-US" sz="2400" b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735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329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Organisms can exist in a small range of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143000"/>
            <a:ext cx="8686800" cy="4495800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At the organismal level: </a:t>
            </a:r>
          </a:p>
          <a:p>
            <a:pPr lvl="2"/>
            <a:r>
              <a:rPr lang="en-US" dirty="0"/>
              <a:t>Investing in insulation (fur, bark) or defense compounds comes at a cost to growth or reproduction</a:t>
            </a:r>
          </a:p>
          <a:p>
            <a:pPr lvl="2"/>
            <a:r>
              <a:rPr lang="en-US" dirty="0"/>
              <a:t>Investing in the ability to obtain one resource (e.g., water from the soil through roots) comes at the cost of obtaining another (e.g., carbon dioxide in leaves)</a:t>
            </a:r>
          </a:p>
          <a:p>
            <a:pPr lvl="2"/>
            <a:endParaRPr lang="en-US" dirty="0"/>
          </a:p>
          <a:p>
            <a:pPr lvl="1"/>
            <a:r>
              <a:rPr lang="en-US" sz="2000" dirty="0"/>
              <a:t>At the behavioral level: hiding from predators comes at the cost of foraging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2050" name="Picture 2" descr="Image result for rodent hiding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571" y="4114800"/>
            <a:ext cx="2590800" cy="169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34354" y="5860816"/>
            <a:ext cx="319523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dirty="0"/>
              <a:t>http://www.aardpestcontrol.com/media/cache/73/b9/73b942f057d334e7ba83e18b115d1486.jpg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114800"/>
            <a:ext cx="2482167" cy="18616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4400" y="6005675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https://d1o50x50snmhul.cloudfront.net/wp-content/gallery/animals-having-fun/00479657134.jpg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A72732A3-5009-5043-8ECF-7FD76859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895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00"/>
    </mc:Choice>
    <mc:Fallback xmlns="">
      <p:transition spd="slow" advTm="465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2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35859"/>
            <a:ext cx="8229600" cy="1139825"/>
          </a:xfrm>
        </p:spPr>
        <p:txBody>
          <a:bodyPr anchor="ctr">
            <a:normAutofit/>
          </a:bodyPr>
          <a:lstStyle/>
          <a:p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drives patterns in terrestrial plant productivity?</a:t>
            </a:r>
          </a:p>
        </p:txBody>
      </p:sp>
      <p:sp>
        <p:nvSpPr>
          <p:cNvPr id="54682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altLang="en-US" sz="1800" dirty="0"/>
              <a:t>Plants need water, light and nutrients (and carbon dioxide, but that is fairly constant across the planet)</a:t>
            </a:r>
          </a:p>
          <a:p>
            <a:endParaRPr lang="en-US" altLang="en-US" sz="1800" dirty="0"/>
          </a:p>
          <a:p>
            <a:r>
              <a:rPr lang="en-US" altLang="en-US" sz="1800" dirty="0"/>
              <a:t>Plants grow faster at higher temperatures, but also lose more water</a:t>
            </a:r>
          </a:p>
          <a:p>
            <a:endParaRPr lang="en-US" altLang="en-US" sz="1800" dirty="0"/>
          </a:p>
          <a:p>
            <a:r>
              <a:rPr lang="en-US" altLang="en-US" sz="1800" dirty="0"/>
              <a:t>Productivity (the amount of biomass being produced) is driven in large part by the combination of temperature and water</a:t>
            </a:r>
          </a:p>
        </p:txBody>
      </p:sp>
      <p:sp>
        <p:nvSpPr>
          <p:cNvPr id="546823" name="Rectangle 7"/>
          <p:cNvSpPr>
            <a:spLocks noChangeArrowheads="1"/>
          </p:cNvSpPr>
          <p:nvPr/>
        </p:nvSpPr>
        <p:spPr bwMode="auto">
          <a:xfrm>
            <a:off x="4999688" y="2057400"/>
            <a:ext cx="3657600" cy="2667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4" name="Oval 8"/>
          <p:cNvSpPr>
            <a:spLocks noChangeArrowheads="1"/>
          </p:cNvSpPr>
          <p:nvPr/>
        </p:nvSpPr>
        <p:spPr bwMode="auto">
          <a:xfrm>
            <a:off x="8047688" y="2209800"/>
            <a:ext cx="304800" cy="2286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5" name="Text Box 9"/>
          <p:cNvSpPr txBox="1">
            <a:spLocks noChangeArrowheads="1"/>
          </p:cNvSpPr>
          <p:nvPr/>
        </p:nvSpPr>
        <p:spPr bwMode="auto">
          <a:xfrm>
            <a:off x="5746607" y="4754562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Water (low </a:t>
            </a:r>
            <a:r>
              <a:rPr lang="en-US" altLang="en-US" dirty="0">
                <a:sym typeface="Wingdings" pitchFamily="2" charset="2"/>
              </a:rPr>
              <a:t> high)</a:t>
            </a:r>
            <a:endParaRPr lang="en-US" altLang="en-US" dirty="0"/>
          </a:p>
        </p:txBody>
      </p:sp>
      <p:sp>
        <p:nvSpPr>
          <p:cNvPr id="546826" name="Text Box 10"/>
          <p:cNvSpPr txBox="1">
            <a:spLocks noChangeArrowheads="1"/>
          </p:cNvSpPr>
          <p:nvPr/>
        </p:nvSpPr>
        <p:spPr bwMode="auto">
          <a:xfrm rot="16200000">
            <a:off x="2927866" y="2634734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Temperature</a:t>
            </a:r>
            <a:r>
              <a:rPr lang="en-US" altLang="en-US" sz="1600" dirty="0"/>
              <a:t> (low </a:t>
            </a:r>
            <a:r>
              <a:rPr lang="en-US" altLang="en-US" sz="1600" dirty="0">
                <a:sym typeface="Wingdings" pitchFamily="2" charset="2"/>
              </a:rPr>
              <a:t> high)</a:t>
            </a:r>
            <a:endParaRPr lang="en-US" altLang="en-US" sz="1600" dirty="0"/>
          </a:p>
        </p:txBody>
      </p:sp>
      <p:sp>
        <p:nvSpPr>
          <p:cNvPr id="546827" name="Oval 11"/>
          <p:cNvSpPr>
            <a:spLocks noChangeArrowheads="1"/>
          </p:cNvSpPr>
          <p:nvPr/>
        </p:nvSpPr>
        <p:spPr bwMode="auto">
          <a:xfrm>
            <a:off x="5152088" y="4260931"/>
            <a:ext cx="304800" cy="228600"/>
          </a:xfrm>
          <a:prstGeom prst="ellipse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8" name="Oval 12"/>
          <p:cNvSpPr>
            <a:spLocks noChangeArrowheads="1"/>
          </p:cNvSpPr>
          <p:nvPr/>
        </p:nvSpPr>
        <p:spPr bwMode="auto">
          <a:xfrm>
            <a:off x="5152088" y="2286000"/>
            <a:ext cx="304800" cy="228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29" name="Oval 13"/>
          <p:cNvSpPr>
            <a:spLocks noChangeArrowheads="1"/>
          </p:cNvSpPr>
          <p:nvPr/>
        </p:nvSpPr>
        <p:spPr bwMode="auto">
          <a:xfrm>
            <a:off x="8047688" y="4272023"/>
            <a:ext cx="304800" cy="228600"/>
          </a:xfrm>
          <a:prstGeom prst="ellipse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31" name="Text Box 15"/>
          <p:cNvSpPr txBox="1">
            <a:spLocks noChangeArrowheads="1"/>
          </p:cNvSpPr>
          <p:nvPr/>
        </p:nvSpPr>
        <p:spPr bwMode="auto">
          <a:xfrm>
            <a:off x="5037788" y="3665034"/>
            <a:ext cx="1828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/>
              <a:t>Cold/dry</a:t>
            </a:r>
          </a:p>
          <a:p>
            <a:pPr>
              <a:spcBef>
                <a:spcPct val="50000"/>
              </a:spcBef>
            </a:pPr>
            <a:r>
              <a:rPr lang="en-US" altLang="en-US" sz="1200" dirty="0"/>
              <a:t>(polar desert)</a:t>
            </a:r>
          </a:p>
        </p:txBody>
      </p:sp>
      <p:sp>
        <p:nvSpPr>
          <p:cNvPr id="546833" name="Text Box 17"/>
          <p:cNvSpPr txBox="1">
            <a:spLocks noChangeArrowheads="1"/>
          </p:cNvSpPr>
          <p:nvPr/>
        </p:nvSpPr>
        <p:spPr bwMode="auto">
          <a:xfrm>
            <a:off x="5037788" y="2504279"/>
            <a:ext cx="2209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/>
              <a:t>Hot/dry</a:t>
            </a:r>
          </a:p>
          <a:p>
            <a:pPr>
              <a:spcBef>
                <a:spcPct val="50000"/>
              </a:spcBef>
            </a:pPr>
            <a:r>
              <a:rPr lang="en-US" altLang="en-US" sz="1200" dirty="0"/>
              <a:t>(Sonoran desert)</a:t>
            </a:r>
          </a:p>
        </p:txBody>
      </p:sp>
      <p:sp>
        <p:nvSpPr>
          <p:cNvPr id="546835" name="Text Box 19"/>
          <p:cNvSpPr txBox="1">
            <a:spLocks noChangeArrowheads="1"/>
          </p:cNvSpPr>
          <p:nvPr/>
        </p:nvSpPr>
        <p:spPr bwMode="auto">
          <a:xfrm>
            <a:off x="6980888" y="3665034"/>
            <a:ext cx="1600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 dirty="0"/>
              <a:t>Cold/wet</a:t>
            </a:r>
          </a:p>
          <a:p>
            <a:pPr algn="r">
              <a:spcBef>
                <a:spcPct val="50000"/>
              </a:spcBef>
            </a:pPr>
            <a:r>
              <a:rPr lang="en-US" altLang="en-US" sz="1200" dirty="0"/>
              <a:t>(</a:t>
            </a:r>
            <a:r>
              <a:rPr lang="en-US" altLang="en-US" sz="1200" dirty="0" err="1"/>
              <a:t>martime</a:t>
            </a:r>
            <a:r>
              <a:rPr lang="en-US" altLang="en-US" sz="1200" dirty="0"/>
              <a:t> climate)</a:t>
            </a:r>
          </a:p>
        </p:txBody>
      </p:sp>
      <p:sp>
        <p:nvSpPr>
          <p:cNvPr id="546837" name="Line 21"/>
          <p:cNvSpPr>
            <a:spLocks noChangeShapeType="1"/>
          </p:cNvSpPr>
          <p:nvPr/>
        </p:nvSpPr>
        <p:spPr bwMode="auto">
          <a:xfrm flipV="1">
            <a:off x="6142688" y="2057400"/>
            <a:ext cx="609600" cy="19812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6842" name="Text Box 26"/>
          <p:cNvSpPr txBox="1">
            <a:spLocks noChangeArrowheads="1"/>
          </p:cNvSpPr>
          <p:nvPr/>
        </p:nvSpPr>
        <p:spPr bwMode="auto">
          <a:xfrm>
            <a:off x="6295088" y="2438460"/>
            <a:ext cx="2286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 dirty="0"/>
              <a:t>Hot/wet</a:t>
            </a:r>
          </a:p>
          <a:p>
            <a:pPr algn="r">
              <a:spcBef>
                <a:spcPct val="50000"/>
              </a:spcBef>
            </a:pPr>
            <a:r>
              <a:rPr lang="en-US" altLang="en-US" sz="1200" dirty="0"/>
              <a:t>(tropical rain forest)</a:t>
            </a: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243E3E46-52FE-8E4C-AE3A-7459173B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95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22"/>
    </mc:Choice>
    <mc:Fallback xmlns="">
      <p:transition spd="slow" advTm="98922"/>
    </mc:Fallback>
  </mc:AlternateContent>
  <p:extLst>
    <p:ext uri="{3A86A75C-4F4B-4683-9AE1-C65F6400EC91}">
      <p14:laserTraceLst xmlns:p14="http://schemas.microsoft.com/office/powerpoint/2010/main">
        <p14:tracePtLst>
          <p14:tracePt t="48367" x="374650" y="5289550"/>
          <p14:tracePt t="48963" x="457200" y="5276850"/>
          <p14:tracePt t="48969" x="635000" y="5264150"/>
          <p14:tracePt t="48981" x="825500" y="5238750"/>
          <p14:tracePt t="48998" x="1435100" y="5226050"/>
          <p14:tracePt t="49015" x="1962150" y="5251450"/>
          <p14:tracePt t="49032" x="2781300" y="5283200"/>
          <p14:tracePt t="49048" x="3378200" y="5295900"/>
          <p14:tracePt t="49065" x="3911600" y="5327650"/>
          <p14:tracePt t="49082" x="4692650" y="5397500"/>
          <p14:tracePt t="49099" x="5099050" y="5435600"/>
          <p14:tracePt t="49115" x="5435600" y="5473700"/>
          <p14:tracePt t="49132" x="5778500" y="5505450"/>
          <p14:tracePt t="49148" x="5886450" y="5511800"/>
          <p14:tracePt t="49165" x="5943600" y="5511800"/>
          <p14:tracePt t="49182" x="5956300" y="5511800"/>
          <p14:tracePt t="52406" x="5892800" y="5499100"/>
          <p14:tracePt t="52412" x="5803900" y="5480050"/>
          <p14:tracePt t="52420" x="5708650" y="5461000"/>
          <p14:tracePt t="52434" x="5543550" y="5410200"/>
          <p14:tracePt t="52451" x="5397500" y="5378450"/>
          <p14:tracePt t="52467" x="5264150" y="5340350"/>
          <p14:tracePt t="52484" x="5130800" y="5283200"/>
          <p14:tracePt t="52501" x="5067300" y="5251450"/>
          <p14:tracePt t="52517" x="5016500" y="5226050"/>
          <p14:tracePt t="52534" x="4978400" y="5213350"/>
          <p14:tracePt t="52551" x="4946650" y="5213350"/>
          <p14:tracePt t="52568" x="4908550" y="5213350"/>
          <p14:tracePt t="52584" x="4870450" y="5207000"/>
          <p14:tracePt t="52601" x="4845050" y="5200650"/>
          <p14:tracePt t="52618" x="4800600" y="5194300"/>
          <p14:tracePt t="52634" x="4794250" y="5187950"/>
          <p14:tracePt t="52651" x="4781550" y="5187950"/>
          <p14:tracePt t="52668" x="4756150" y="5187950"/>
          <p14:tracePt t="52684" x="4749800" y="5168900"/>
          <p14:tracePt t="52701" x="4737100" y="5143500"/>
          <p14:tracePt t="52718" x="4737100" y="5080000"/>
          <p14:tracePt t="52734" x="4737100" y="5067300"/>
          <p14:tracePt t="52751" x="4737100" y="5060950"/>
          <p14:tracePt t="54092" x="4768850" y="5060950"/>
          <p14:tracePt t="54099" x="4845050" y="5060950"/>
          <p14:tracePt t="54106" x="4927600" y="5067300"/>
          <p14:tracePt t="54115" x="4978400" y="5080000"/>
          <p14:tracePt t="54132" x="5073650" y="5086350"/>
          <p14:tracePt t="54149" x="5257800" y="5111750"/>
          <p14:tracePt t="54165" x="5378450" y="5143500"/>
          <p14:tracePt t="54181" x="5467350" y="5143500"/>
          <p14:tracePt t="54198" x="5568950" y="5162550"/>
          <p14:tracePt t="54215" x="5632450" y="5175250"/>
          <p14:tracePt t="54232" x="5708650" y="5187950"/>
          <p14:tracePt t="54248" x="5765800" y="5200650"/>
          <p14:tracePt t="54265" x="5791200" y="5213350"/>
          <p14:tracePt t="54282" x="5842000" y="5232400"/>
          <p14:tracePt t="54298" x="5867400" y="5238750"/>
          <p14:tracePt t="54315" x="5873750" y="5245100"/>
          <p14:tracePt t="54332" x="5899150" y="5251450"/>
          <p14:tracePt t="54348" x="5911850" y="5251450"/>
          <p14:tracePt t="54365" x="5918200" y="5251450"/>
          <p14:tracePt t="58074" x="5892800" y="5238750"/>
          <p14:tracePt t="58081" x="5835650" y="5207000"/>
          <p14:tracePt t="58091" x="5791200" y="5162550"/>
          <p14:tracePt t="58108" x="5613400" y="4927600"/>
          <p14:tracePt t="58125" x="5543550" y="4832350"/>
          <p14:tracePt t="58141" x="5378450" y="4597400"/>
          <p14:tracePt t="58158" x="5257800" y="4356100"/>
          <p14:tracePt t="58175" x="5175250" y="4165600"/>
          <p14:tracePt t="58191" x="5099050" y="3962400"/>
          <p14:tracePt t="58208" x="5041900" y="3676650"/>
          <p14:tracePt t="58225" x="4997450" y="3454400"/>
          <p14:tracePt t="58241" x="4978400" y="3302000"/>
          <p14:tracePt t="58258" x="4959350" y="3117850"/>
          <p14:tracePt t="58275" x="4953000" y="3048000"/>
          <p14:tracePt t="58292" x="4946650" y="3003550"/>
          <p14:tracePt t="58308" x="4946650" y="2978150"/>
          <p14:tracePt t="58325" x="4946650" y="2952750"/>
          <p14:tracePt t="58342" x="4946650" y="2914650"/>
          <p14:tracePt t="58358" x="4959350" y="2882900"/>
          <p14:tracePt t="58375" x="4972050" y="2857500"/>
          <p14:tracePt t="58392" x="4984750" y="2813050"/>
          <p14:tracePt t="58408" x="4984750" y="2794000"/>
          <p14:tracePt t="58425" x="5010150" y="2749550"/>
          <p14:tracePt t="58442" x="5022850" y="2679700"/>
          <p14:tracePt t="58458" x="5029200" y="2635250"/>
          <p14:tracePt t="58475" x="5035550" y="2603500"/>
          <p14:tracePt t="58492" x="5035550" y="2584450"/>
          <p14:tracePt t="58508" x="5035550" y="2578100"/>
          <p14:tracePt t="58542" x="5035550" y="257175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Four factors drive terrestrial vegetation on a global 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19812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200" u="sng" dirty="0"/>
              <a:t>Mean</a:t>
            </a:r>
            <a:r>
              <a:rPr lang="en-US" sz="2200" dirty="0"/>
              <a:t> annual temperature</a:t>
            </a:r>
          </a:p>
          <a:p>
            <a:pPr marL="514350" indent="-514350">
              <a:buAutoNum type="arabicPeriod"/>
            </a:pPr>
            <a:r>
              <a:rPr lang="en-US" sz="2200" u="sng" dirty="0"/>
              <a:t>Variation</a:t>
            </a:r>
            <a:r>
              <a:rPr lang="en-US" sz="2200" dirty="0"/>
              <a:t> in annual temperature</a:t>
            </a:r>
          </a:p>
          <a:p>
            <a:pPr marL="514350" indent="-514350">
              <a:buAutoNum type="arabicPeriod"/>
            </a:pPr>
            <a:r>
              <a:rPr lang="en-US" sz="2200" u="sng" dirty="0"/>
              <a:t>Mean</a:t>
            </a:r>
            <a:r>
              <a:rPr lang="en-US" sz="2200" dirty="0"/>
              <a:t> annual precipitation</a:t>
            </a:r>
          </a:p>
          <a:p>
            <a:pPr marL="514350" indent="-514350">
              <a:buAutoNum type="arabicPeriod"/>
            </a:pPr>
            <a:r>
              <a:rPr lang="en-US" sz="2200" u="sng" dirty="0"/>
              <a:t>Variation</a:t>
            </a:r>
            <a:r>
              <a:rPr lang="en-US" sz="2200" dirty="0"/>
              <a:t> in annual precipitation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" y="3047999"/>
            <a:ext cx="2057400" cy="1549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" y="4597650"/>
            <a:ext cx="2057400" cy="157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99" y="3048000"/>
            <a:ext cx="2057400" cy="1549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79" y="4597651"/>
            <a:ext cx="2057400" cy="1576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42" y="4606054"/>
            <a:ext cx="2057400" cy="1592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57" y="3049851"/>
            <a:ext cx="2057400" cy="15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597651"/>
            <a:ext cx="2057400" cy="15916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455" y="3048000"/>
            <a:ext cx="2057400" cy="1549651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A56357EA-F23C-FB47-B7DA-71464B1B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8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23"/>
    </mc:Choice>
    <mc:Fallback xmlns="">
      <p:transition spd="slow" advTm="98023"/>
    </mc:Fallback>
  </mc:AlternateContent>
  <p:extLst>
    <p:ext uri="{3A86A75C-4F4B-4683-9AE1-C65F6400EC91}">
      <p14:laserTraceLst xmlns:p14="http://schemas.microsoft.com/office/powerpoint/2010/main">
        <p14:tracePtLst>
          <p14:tracePt t="32589" x="374650" y="5213350"/>
          <p14:tracePt t="33086" x="654050" y="5175250"/>
          <p14:tracePt t="33120" x="1111250" y="5149850"/>
          <p14:tracePt t="33154" x="1492250" y="5149850"/>
          <p14:tracePt t="33171" x="1733550" y="5149850"/>
          <p14:tracePt t="33205" x="2101850" y="5200650"/>
          <p14:tracePt t="33252" x="2451100" y="5245100"/>
          <p14:tracePt t="33284" x="2603500" y="5264150"/>
          <p14:tracePt t="33315" x="2635250" y="5270500"/>
          <p14:tracePt t="33354" x="2654300" y="5270500"/>
          <p14:tracePt t="34018" x="2736850" y="5232400"/>
          <p14:tracePt t="34052" x="2781300" y="5194300"/>
          <p14:tracePt t="34088" x="2800350" y="5194300"/>
          <p14:tracePt t="34204" x="2800350" y="5168900"/>
          <p14:tracePt t="34238" x="2768600" y="5111750"/>
          <p14:tracePt t="34273" x="2743200" y="5086350"/>
          <p14:tracePt t="34308" x="2717800" y="5086350"/>
          <p14:tracePt t="35022" x="2686050" y="5149850"/>
          <p14:tracePt t="35058" x="2679700" y="5245100"/>
          <p14:tracePt t="35092" x="2673350" y="5334000"/>
          <p14:tracePt t="35127" x="2667000" y="5403850"/>
          <p14:tracePt t="35162" x="2654300" y="5448300"/>
          <p14:tracePt t="35179" x="2654300" y="5461000"/>
          <p14:tracePt t="35222" x="2654300" y="5499100"/>
          <p14:tracePt t="35256" x="2654300" y="5524500"/>
          <p14:tracePt t="35753" x="2622550" y="5613400"/>
          <p14:tracePt t="35791" x="2578100" y="5715000"/>
          <p14:tracePt t="35825" x="2578100" y="5772150"/>
          <p14:tracePt t="35859" x="2578100" y="5835650"/>
          <p14:tracePt t="35895" x="2578100" y="5880100"/>
          <p14:tracePt t="35930" x="2578100" y="5949950"/>
          <p14:tracePt t="35974" x="2578100" y="6013450"/>
          <p14:tracePt t="36008" x="2578100" y="6076950"/>
          <p14:tracePt t="36043" x="2578100" y="6127750"/>
          <p14:tracePt t="36078" x="2578100" y="6191250"/>
          <p14:tracePt t="36114" x="2578100" y="6261100"/>
          <p14:tracePt t="36149" x="2578100" y="6305550"/>
          <p14:tracePt t="36174" x="2578100" y="6330950"/>
          <p14:tracePt t="36209" x="2578100" y="6388100"/>
          <p14:tracePt t="36226" x="2578100" y="6400800"/>
          <p14:tracePt t="36261" x="2578100" y="6432550"/>
          <p14:tracePt t="36296" x="2578100" y="6451600"/>
          <p14:tracePt t="36460" x="2578100" y="6407150"/>
          <p14:tracePt t="36496" x="2597150" y="6286500"/>
          <p14:tracePt t="36532" x="2584450" y="6229350"/>
          <p14:tracePt t="36575" x="2571750" y="6203950"/>
          <p14:tracePt t="36606" x="2546350" y="6146800"/>
          <p14:tracePt t="36637" x="2540000" y="6083300"/>
          <p14:tracePt t="36669" x="2540000" y="6045200"/>
          <p14:tracePt t="36686" x="2540000" y="6038850"/>
          <p14:tracePt t="37030" x="2540000" y="6070600"/>
          <p14:tracePt t="37064" x="2540000" y="6146800"/>
          <p14:tracePt t="37098" x="2540000" y="6223000"/>
          <p14:tracePt t="37143" x="2540000" y="6337300"/>
          <p14:tracePt t="37175" x="2546350" y="6407150"/>
          <p14:tracePt t="37191" x="2546350" y="6426200"/>
          <p14:tracePt t="37222" x="2546350" y="6451600"/>
          <p14:tracePt t="37237" x="2546350" y="6464300"/>
          <p14:tracePt t="37285" x="2546350" y="6483350"/>
          <p14:tracePt t="39627" x="2514600" y="6305550"/>
          <p14:tracePt t="39662" x="2463800" y="6089650"/>
          <p14:tracePt t="39697" x="2444750" y="6013450"/>
          <p14:tracePt t="39732" x="2425700" y="5886450"/>
          <p14:tracePt t="39750" x="2425700" y="5816600"/>
          <p14:tracePt t="39786" x="2425700" y="5772150"/>
          <p14:tracePt t="39820" x="2425700" y="5765800"/>
          <p14:tracePt t="39855" x="2425700" y="5740400"/>
          <p14:tracePt t="39896" x="2413000" y="5657850"/>
          <p14:tracePt t="39931" x="2400300" y="5594350"/>
          <p14:tracePt t="39965" x="2413000" y="5473700"/>
          <p14:tracePt t="40000" x="2432050" y="5359400"/>
          <p14:tracePt t="40035" x="2432050" y="5346700"/>
          <p14:tracePt t="40103" x="2432050" y="5340350"/>
          <p14:tracePt t="43364" x="2432050" y="5308600"/>
          <p14:tracePt t="43419" x="2432050" y="5264150"/>
          <p14:tracePt t="43454" x="2432050" y="5226050"/>
          <p14:tracePt t="43506" x="2432050" y="5219700"/>
          <p14:tracePt t="46739" x="2432050" y="5257800"/>
          <p14:tracePt t="46773" x="2432050" y="5302250"/>
          <p14:tracePt t="46808" x="2432050" y="5340350"/>
          <p14:tracePt t="46840" x="2432050" y="5378450"/>
          <p14:tracePt t="46872" x="2432050" y="5403850"/>
          <p14:tracePt t="46907" x="2432050" y="5429250"/>
          <p14:tracePt t="46938" x="2432050" y="5454650"/>
          <p14:tracePt t="46968" x="2432050" y="5461000"/>
          <p14:tracePt t="47017" x="2432050" y="5467350"/>
          <p14:tracePt t="49660" x="2406650" y="5562600"/>
          <p14:tracePt t="49694" x="2387600" y="5683250"/>
          <p14:tracePt t="49729" x="2362200" y="5778500"/>
          <p14:tracePt t="49765" x="2349500" y="5867400"/>
          <p14:tracePt t="49782" x="2349500" y="5899150"/>
          <p14:tracePt t="49817" x="2349500" y="5924550"/>
          <p14:tracePt t="49860" x="2343150" y="5962650"/>
          <p14:tracePt t="49895" x="2343150" y="5994400"/>
          <p14:tracePt t="49946" x="2336800" y="6019800"/>
          <p14:tracePt t="49980" x="2336800" y="6032500"/>
          <p14:tracePt t="50016" x="2317750" y="6064250"/>
          <p14:tracePt t="50052" x="2305050" y="6089650"/>
          <p14:tracePt t="50085" x="2305050" y="6127750"/>
          <p14:tracePt t="50154" x="2298700" y="6127750"/>
          <p14:tracePt t="50778" x="2349500" y="6108700"/>
          <p14:tracePt t="50813" x="2406650" y="6083300"/>
          <p14:tracePt t="50847" x="2432050" y="6076950"/>
          <p14:tracePt t="50882" x="2457450" y="6070600"/>
          <p14:tracePt t="50916" x="2482850" y="6070600"/>
          <p14:tracePt t="50964" x="2501900" y="6057900"/>
          <p14:tracePt t="50997" x="2520950" y="6038850"/>
          <p14:tracePt t="53649" x="2495550" y="6108700"/>
          <p14:tracePt t="53684" x="2451100" y="6184900"/>
          <p14:tracePt t="53719" x="2438400" y="6223000"/>
          <p14:tracePt t="53754" x="2438400" y="6242050"/>
          <p14:tracePt t="53771" x="2432050" y="6261100"/>
          <p14:tracePt t="53806" x="2432050" y="6280150"/>
          <p14:tracePt t="53840" x="2432050" y="6299200"/>
          <p14:tracePt t="53857" x="2432050" y="6305550"/>
          <p14:tracePt t="53933" x="2432050" y="6343650"/>
          <p14:tracePt t="54026" x="2432050" y="6369050"/>
          <p14:tracePt t="54059" x="2432050" y="6381750"/>
          <p14:tracePt t="57889" x="2724150" y="6102350"/>
          <p14:tracePt t="57925" x="3232150" y="5619750"/>
          <p14:tracePt t="57961" x="3670300" y="5238750"/>
          <p14:tracePt t="58012" x="4121150" y="4775200"/>
          <p14:tracePt t="58048" x="4216400" y="4679950"/>
          <p14:tracePt t="58084" x="4222750" y="4667250"/>
          <p14:tracePt t="58153" x="4241800" y="4660900"/>
          <p14:tracePt t="58190" x="4356100" y="4610100"/>
          <p14:tracePt t="58226" x="4514850" y="4591050"/>
          <p14:tracePt t="58261" x="4787900" y="4514850"/>
          <p14:tracePt t="58312" x="5029200" y="4451350"/>
          <p14:tracePt t="58348" x="5067300" y="4451350"/>
          <p14:tracePt t="59360" x="4984750" y="4603750"/>
          <p14:tracePt t="59394" x="4914900" y="4718050"/>
          <p14:tracePt t="59430" x="4845050" y="4851400"/>
          <p14:tracePt t="59466" x="4813300" y="4927600"/>
          <p14:tracePt t="59508" x="4768850" y="4984750"/>
          <p14:tracePt t="59542" x="4749800" y="5016500"/>
          <p14:tracePt t="59576" x="4724400" y="5067300"/>
          <p14:tracePt t="59611" x="4724400" y="5105400"/>
          <p14:tracePt t="59646" x="4705350" y="5130800"/>
          <p14:tracePt t="59682" x="4692650" y="5168900"/>
          <p14:tracePt t="59732" x="4692650" y="5213350"/>
          <p14:tracePt t="59768" x="4692650" y="5226050"/>
          <p14:tracePt t="62278" x="4686300" y="5238750"/>
          <p14:tracePt t="62313" x="4679950" y="5270500"/>
          <p14:tracePt t="62516" x="4679950" y="5283200"/>
          <p14:tracePt t="62551" x="4679950" y="5289550"/>
          <p14:tracePt t="65330" x="4679950" y="5308600"/>
          <p14:tracePt t="65366" x="4673600" y="5346700"/>
          <p14:tracePt t="65401" x="4673600" y="5384800"/>
          <p14:tracePt t="65436" x="4673600" y="5416550"/>
          <p14:tracePt t="65472" x="4673600" y="5448300"/>
          <p14:tracePt t="65507" x="4673600" y="5461000"/>
          <p14:tracePt t="65540" x="4673600" y="5480050"/>
          <p14:tracePt t="67820" x="4667250" y="5511800"/>
          <p14:tracePt t="67854" x="4667250" y="5594350"/>
          <p14:tracePt t="67888" x="4667250" y="5695950"/>
          <p14:tracePt t="67922" x="4667250" y="5765800"/>
          <p14:tracePt t="67957" x="4667250" y="5822950"/>
          <p14:tracePt t="67992" x="4667250" y="5854700"/>
          <p14:tracePt t="68027" x="4667250" y="5892800"/>
          <p14:tracePt t="68061" x="4667250" y="5918200"/>
          <p14:tracePt t="68078" x="4667250" y="5937250"/>
          <p14:tracePt t="68113" x="4667250" y="5962650"/>
          <p14:tracePt t="68148" x="4667250" y="5994400"/>
          <p14:tracePt t="68187" x="4667250" y="6019800"/>
          <p14:tracePt t="68238" x="4667250" y="6051550"/>
          <p14:tracePt t="68289" x="4667250" y="6070600"/>
          <p14:tracePt t="69323" x="4692650" y="6140450"/>
          <p14:tracePt t="69358" x="4724400" y="6178550"/>
          <p14:tracePt t="69391" x="4730750" y="6210300"/>
          <p14:tracePt t="69424" x="4737100" y="6242050"/>
          <p14:tracePt t="69457" x="4743450" y="6273800"/>
          <p14:tracePt t="69489" x="4749800" y="6292850"/>
          <p14:tracePt t="69551" x="4756150" y="6350000"/>
          <p14:tracePt t="69583" x="4756150" y="6369050"/>
          <p14:tracePt t="76448" x="5289550" y="5854700"/>
          <p14:tracePt t="76483" x="5715000" y="5461000"/>
          <p14:tracePt t="76519" x="6045200" y="5156200"/>
          <p14:tracePt t="76554" x="6184900" y="5041900"/>
          <p14:tracePt t="76589" x="6223000" y="5016500"/>
          <p14:tracePt t="76623" x="6254750" y="5003800"/>
          <p14:tracePt t="76667" x="6330950" y="4959350"/>
          <p14:tracePt t="76703" x="6432550" y="4876800"/>
          <p14:tracePt t="76738" x="6559550" y="4787900"/>
          <p14:tracePt t="76773" x="6642100" y="4730750"/>
          <p14:tracePt t="76807" x="6731000" y="4699000"/>
          <p14:tracePt t="76849" x="6819900" y="4679950"/>
          <p14:tracePt t="76884" x="6870700" y="4686300"/>
          <p14:tracePt t="76902" x="6883400" y="4692650"/>
          <p14:tracePt t="76938" x="6889750" y="4724400"/>
          <p14:tracePt t="76974" x="6902450" y="4781550"/>
          <p14:tracePt t="77007" x="6902450" y="4806950"/>
          <p14:tracePt t="77450" x="6991350" y="4864100"/>
          <p14:tracePt t="77484" x="7054850" y="4978400"/>
          <p14:tracePt t="77519" x="7086600" y="5073650"/>
          <p14:tracePt t="77553" x="7086600" y="5143500"/>
          <p14:tracePt t="77589" x="7086600" y="5187950"/>
          <p14:tracePt t="77624" x="7061200" y="5226050"/>
          <p14:tracePt t="77658" x="7042150" y="5251450"/>
          <p14:tracePt t="77693" x="7042150" y="5264150"/>
          <p14:tracePt t="82856" x="7042150" y="5429250"/>
          <p14:tracePt t="82888" x="7042150" y="5594350"/>
          <p14:tracePt t="82906" x="7042150" y="5657850"/>
          <p14:tracePt t="82942" x="7029450" y="5797550"/>
          <p14:tracePt t="82976" x="7029450" y="5880100"/>
          <p14:tracePt t="83011" x="7023100" y="5930900"/>
          <p14:tracePt t="83047" x="7010400" y="5981700"/>
          <p14:tracePt t="83083" x="7004050" y="6013450"/>
          <p14:tracePt t="83117" x="7004050" y="6045200"/>
          <p14:tracePt t="83159" x="7004050" y="6121400"/>
          <p14:tracePt t="83194" x="7004050" y="6184900"/>
          <p14:tracePt t="83230" x="6997700" y="6216650"/>
          <p14:tracePt t="83266" x="6985000" y="6248400"/>
          <p14:tracePt t="83300" x="6985000" y="6267450"/>
          <p14:tracePt t="89132" x="7219950" y="6108700"/>
          <p14:tracePt t="89167" x="7531100" y="5886450"/>
          <p14:tracePt t="89202" x="7753350" y="5759450"/>
          <p14:tracePt t="89239" x="7854950" y="5695950"/>
          <p14:tracePt t="89274" x="7924800" y="5664200"/>
          <p14:tracePt t="89309" x="8001000" y="5594350"/>
          <p14:tracePt t="89344" x="8058150" y="5549900"/>
          <p14:tracePt t="89362" x="8096250" y="5530850"/>
          <p14:tracePt t="89398" x="8185150" y="5467350"/>
          <p14:tracePt t="89436" x="8274050" y="5416550"/>
          <p14:tracePt t="89471" x="8305800" y="5391150"/>
          <p14:tracePt t="89506" x="8312150" y="5391150"/>
          <p14:tracePt t="93210" x="8356600" y="5441950"/>
          <p14:tracePt t="93245" x="8432800" y="5524500"/>
          <p14:tracePt t="93290" x="8521700" y="5683250"/>
          <p14:tracePt t="93320" x="8553450" y="5740400"/>
          <p14:tracePt t="93351" x="8578850" y="5797550"/>
          <p14:tracePt t="93384" x="8616950" y="5854700"/>
          <p14:tracePt t="93419" x="8629650" y="5918200"/>
          <p14:tracePt t="93435" x="8642350" y="5949950"/>
          <p14:tracePt t="93473" x="8655050" y="6013450"/>
          <p14:tracePt t="93504" x="8661400" y="6045200"/>
          <p14:tracePt t="93536" x="8661400" y="6057900"/>
          <p14:tracePt t="94157" x="8693150" y="6127750"/>
          <p14:tracePt t="94192" x="8712200" y="6229350"/>
          <p14:tracePt t="94226" x="8750300" y="6305550"/>
          <p14:tracePt t="94260" x="8775700" y="6375400"/>
          <p14:tracePt t="94295" x="8794750" y="6426200"/>
          <p14:tracePt t="94330" x="8801100" y="6464300"/>
          <p14:tracePt t="94365" x="8801100" y="6496050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Abiotic limitations on plants: temperature &amp; water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29" y="1658594"/>
            <a:ext cx="8185541" cy="3905939"/>
          </a:xfr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1AD71C1D-4312-0B44-93D9-DEBEF85C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2864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07"/>
    </mc:Choice>
    <mc:Fallback xmlns="">
      <p:transition spd="slow" advTm="45207"/>
    </mc:Fallback>
  </mc:AlternateContent>
  <p:extLst>
    <p:ext uri="{3A86A75C-4F4B-4683-9AE1-C65F6400EC91}">
      <p14:laserTraceLst xmlns:p14="http://schemas.microsoft.com/office/powerpoint/2010/main">
        <p14:tracePtLst>
          <p14:tracePt t="18149" x="8997950" y="6280150"/>
          <p14:tracePt t="18287" x="9131300" y="5651500"/>
          <p14:tracePt t="18321" x="8737600" y="5816600"/>
          <p14:tracePt t="18358" x="8572500" y="5880100"/>
          <p14:tracePt t="18392" x="8547100" y="5899150"/>
          <p14:tracePt t="18427" x="8528050" y="5899150"/>
          <p14:tracePt t="18466" x="8572500" y="5930900"/>
          <p14:tracePt t="18500" x="8667750" y="5962650"/>
          <p14:tracePt t="18537" x="8693150" y="5994400"/>
          <p14:tracePt t="18589" x="8559800" y="6019800"/>
          <p14:tracePt t="18624" x="8248650" y="5899150"/>
          <p14:tracePt t="18666" x="7943850" y="5721350"/>
          <p14:tracePt t="18701" x="7854950" y="5670550"/>
          <p14:tracePt t="18736" x="7835900" y="5657850"/>
          <p14:tracePt t="19217" x="7404100" y="5511800"/>
          <p14:tracePt t="19251" x="6610350" y="5187950"/>
          <p14:tracePt t="19268" x="6362700" y="5111750"/>
          <p14:tracePt t="19303" x="5969000" y="4997450"/>
          <p14:tracePt t="19338" x="5886450" y="4991100"/>
          <p14:tracePt t="19891" x="5467350" y="4768850"/>
          <p14:tracePt t="19925" x="5162550" y="4622800"/>
          <p14:tracePt t="19968" x="4889500" y="4502150"/>
          <p14:tracePt t="20003" x="4762500" y="4464050"/>
          <p14:tracePt t="20039" x="4679950" y="4425950"/>
          <p14:tracePt t="20088" x="4565650" y="4375150"/>
          <p14:tracePt t="20120" x="4489450" y="4337050"/>
          <p14:tracePt t="20153" x="4394200" y="4292600"/>
          <p14:tracePt t="20185" x="4318000" y="4260850"/>
          <p14:tracePt t="20215" x="4197350" y="4146550"/>
          <p14:tracePt t="20248" x="4140200" y="4089400"/>
          <p14:tracePt t="20280" x="4102100" y="4044950"/>
          <p14:tracePt t="20314" x="4070350" y="4032250"/>
          <p14:tracePt t="20352" x="4064000" y="4025900"/>
          <p14:tracePt t="20382" x="4057650" y="4019550"/>
          <p14:tracePt t="20414" x="4044950" y="4000500"/>
          <p14:tracePt t="20447" x="4032250" y="3975100"/>
          <p14:tracePt t="20481" x="4006850" y="3860800"/>
          <p14:tracePt t="20520" x="3994150" y="3784600"/>
          <p14:tracePt t="20553" x="3994150" y="3771900"/>
          <p14:tracePt t="20584" x="3987800" y="3771900"/>
          <p14:tracePt t="20702" x="3987800" y="3765550"/>
          <p14:tracePt t="28797" x="3835400" y="3778250"/>
          <p14:tracePt t="28832" x="3473450" y="3803650"/>
          <p14:tracePt t="28849" x="3359150" y="3822700"/>
          <p14:tracePt t="28885" x="3079750" y="3848100"/>
          <p14:tracePt t="28917" x="2882900" y="3867150"/>
          <p14:tracePt t="28950" x="2743200" y="3879850"/>
          <p14:tracePt t="28997" x="2546350" y="3892550"/>
          <p14:tracePt t="29027" x="2451100" y="3892550"/>
          <p14:tracePt t="29059" x="2374900" y="3892550"/>
          <p14:tracePt t="29092" x="2298700" y="3905250"/>
          <p14:tracePt t="29125" x="2146300" y="3943350"/>
          <p14:tracePt t="29164" x="1962150" y="3943350"/>
          <p14:tracePt t="29214" x="1797050" y="3943350"/>
          <p14:tracePt t="29249" x="1727200" y="3943350"/>
          <p14:tracePt t="29283" x="1701800" y="3943350"/>
          <p14:tracePt t="29318" x="1670050" y="3943350"/>
          <p14:tracePt t="29549" x="2120900" y="3879850"/>
          <p14:tracePt t="29584" x="2470150" y="3879850"/>
          <p14:tracePt t="29619" x="2762250" y="3879850"/>
          <p14:tracePt t="29654" x="3016250" y="3917950"/>
          <p14:tracePt t="29690" x="3244850" y="3924300"/>
          <p14:tracePt t="29732" x="3486150" y="3930650"/>
          <p14:tracePt t="29767" x="3657600" y="3930650"/>
          <p14:tracePt t="29802" x="3822700" y="3956050"/>
          <p14:tracePt t="29838" x="3937000" y="3956050"/>
          <p14:tracePt t="29873" x="4025900" y="3956050"/>
          <p14:tracePt t="29907" x="4114800" y="3956050"/>
          <p14:tracePt t="29951" x="4197350" y="3956050"/>
          <p14:tracePt t="29985" x="4235450" y="3956050"/>
          <p14:tracePt t="30392" x="4457700" y="3892550"/>
          <p14:tracePt t="30425" x="4597400" y="3867150"/>
          <p14:tracePt t="30458" x="4756150" y="3860800"/>
          <p14:tracePt t="30485" x="4857750" y="3860800"/>
          <p14:tracePt t="30517" x="4946650" y="3860800"/>
          <p14:tracePt t="30548" x="5022850" y="3860800"/>
          <p14:tracePt t="30595" x="5099050" y="3860800"/>
          <p14:tracePt t="30628" x="5130800" y="3860800"/>
          <p14:tracePt t="30666" x="5162550" y="3854450"/>
          <p14:tracePt t="30712" x="5207000" y="3848100"/>
          <p14:tracePt t="30745" x="5213350" y="3848100"/>
          <p14:tracePt t="30867" x="5124450" y="3848100"/>
          <p14:tracePt t="30913" x="4845050" y="3848100"/>
          <p14:tracePt t="30945" x="4521200" y="3841750"/>
          <p14:tracePt t="30978" x="4330700" y="3797300"/>
          <p14:tracePt t="31011" x="4210050" y="3752850"/>
          <p14:tracePt t="31052" x="4171950" y="3752850"/>
          <p14:tracePt t="31085" x="4152900" y="3752850"/>
          <p14:tracePt t="32097" x="3937000" y="4076700"/>
          <p14:tracePt t="32135" x="3568700" y="4540250"/>
          <p14:tracePt t="32167" x="3378200" y="4699000"/>
          <p14:tracePt t="32214" x="3041650" y="4889500"/>
          <p14:tracePt t="32247" x="2921000" y="4927600"/>
          <p14:tracePt t="32279" x="2806700" y="4940300"/>
          <p14:tracePt t="32319" x="2698750" y="4940300"/>
          <p14:tracePt t="32351" x="2654300" y="4940300"/>
          <p14:tracePt t="32368" x="2641600" y="4940300"/>
          <p14:tracePt t="32415" x="2597150" y="4940300"/>
          <p14:tracePt t="32448" x="2571750" y="4940300"/>
          <p14:tracePt t="32503" x="2565400" y="4940300"/>
          <p14:tracePt t="32702" x="2889250" y="4940300"/>
          <p14:tracePt t="32733" x="3041650" y="4927600"/>
          <p14:tracePt t="32765" x="3263900" y="4933950"/>
          <p14:tracePt t="32814" x="3536950" y="4940300"/>
          <p14:tracePt t="32847" x="3721100" y="4953000"/>
          <p14:tracePt t="32886" x="3841750" y="4978400"/>
          <p14:tracePt t="32917" x="3905250" y="4978400"/>
          <p14:tracePt t="32949" x="3987800" y="4978400"/>
          <p14:tracePt t="32997" x="4070350" y="4984750"/>
          <p14:tracePt t="33030" x="4102100" y="4984750"/>
          <p14:tracePt t="33070" x="4152900" y="4984750"/>
          <p14:tracePt t="33116" x="4203700" y="4991100"/>
          <p14:tracePt t="33164" x="4260850" y="4997450"/>
          <p14:tracePt t="33212" x="4337050" y="5003800"/>
          <p14:tracePt t="33252" x="4387850" y="5003800"/>
          <p14:tracePt t="33299" x="4521200" y="4940300"/>
          <p14:tracePt t="33605" x="4616450" y="4927600"/>
          <p14:tracePt t="33640" x="5391150" y="4921250"/>
          <p14:tracePt t="33675" x="5962650" y="4933950"/>
          <p14:tracePt t="33708" x="6381750" y="4940300"/>
          <p14:tracePt t="33741" x="6604000" y="4972050"/>
          <p14:tracePt t="33774" x="6788150" y="4978400"/>
          <p14:tracePt t="33807" x="6870700" y="4978400"/>
          <p14:tracePt t="33839" x="6927850" y="4984750"/>
          <p14:tracePt t="33871" x="6991350" y="5010150"/>
          <p14:tracePt t="33917" x="7067550" y="5010150"/>
          <p14:tracePt t="33934" x="7112000" y="5016500"/>
          <p14:tracePt t="33950" x="7137400" y="5016500"/>
          <p14:tracePt t="33988" x="7175500" y="5022850"/>
          <p14:tracePt t="34034" x="7181850" y="5022850"/>
          <p14:tracePt t="34760" x="6870700" y="4864100"/>
          <p14:tracePt t="34794" x="6337300" y="4565650"/>
          <p14:tracePt t="34828" x="5930900" y="4330700"/>
          <p14:tracePt t="34861" x="5708650" y="4159250"/>
          <p14:tracePt t="34905" x="5518150" y="3994150"/>
          <p14:tracePt t="34935" x="5454650" y="3930650"/>
          <p14:tracePt t="34968" x="5384800" y="3886200"/>
          <p14:tracePt t="35016" x="5276850" y="3797300"/>
          <p14:tracePt t="35049" x="5168900" y="3695700"/>
          <p14:tracePt t="35091" x="5048250" y="3536950"/>
          <p14:tracePt t="35123" x="4978400" y="3467100"/>
          <p14:tracePt t="35155" x="4902200" y="3390900"/>
          <p14:tracePt t="35202" x="4857750" y="3321050"/>
          <p14:tracePt t="35235" x="4870450" y="3200400"/>
          <p14:tracePt t="35273" x="4959350" y="2971800"/>
          <p14:tracePt t="35319" x="4972050" y="2901950"/>
          <p14:tracePt t="35351" x="4972050" y="2889250"/>
          <p14:tracePt t="35384" x="4972050" y="2870200"/>
          <p14:tracePt t="36044" x="4895850" y="2908300"/>
          <p14:tracePt t="36079" x="4775200" y="2971800"/>
          <p14:tracePt t="36114" x="4705350" y="3016250"/>
          <p14:tracePt t="36148" x="4673600" y="3035300"/>
          <p14:tracePt t="36181" x="4641850" y="3035300"/>
          <p14:tracePt t="36229" x="4622800" y="3035300"/>
          <p14:tracePt t="36262" x="4591050" y="3054350"/>
          <p14:tracePt t="36294" x="4572000" y="3060700"/>
          <p14:tracePt t="36358" x="4540250" y="3060700"/>
          <p14:tracePt t="36404" x="4508500" y="3060700"/>
          <p14:tracePt t="38027" x="4032250" y="3098800"/>
          <p14:tracePt t="38062" x="3638550" y="3136900"/>
          <p14:tracePt t="38097" x="3308350" y="3149600"/>
          <p14:tracePt t="38132" x="3048000" y="3149600"/>
          <p14:tracePt t="38166" x="2863850" y="3143250"/>
          <p14:tracePt t="38200" x="2736850" y="3136900"/>
          <p14:tracePt t="38236" x="2647950" y="3136900"/>
          <p14:tracePt t="38251" x="2622550" y="3136900"/>
          <p14:tracePt t="38286" x="2527300" y="3136900"/>
          <p14:tracePt t="38321" x="2451100" y="3136900"/>
          <p14:tracePt t="38354" x="2393950" y="3136900"/>
          <p14:tracePt t="38395" x="2362200" y="3136900"/>
          <p14:tracePt t="38428" x="2324100" y="3136900"/>
          <p14:tracePt t="38459" x="2305050" y="3136900"/>
          <p14:tracePt t="38506" x="2298700" y="3136900"/>
          <p14:tracePt t="38594" x="2292350" y="3136900"/>
          <p14:tracePt t="38823" x="2476500" y="3136900"/>
          <p14:tracePt t="38856" x="2686050" y="3136900"/>
          <p14:tracePt t="38904" x="3067050" y="3124200"/>
          <p14:tracePt t="38921" x="3155950" y="3124200"/>
          <p14:tracePt t="38962" x="3390900" y="3124200"/>
          <p14:tracePt t="38993" x="3517900" y="3124200"/>
          <p14:tracePt t="39024" x="3670300" y="3124200"/>
          <p14:tracePt t="39057" x="3803650" y="3130550"/>
          <p14:tracePt t="39106" x="3905250" y="3143250"/>
          <p14:tracePt t="39147" x="4019550" y="3155950"/>
          <p14:tracePt t="39179" x="4140200" y="3187700"/>
          <p14:tracePt t="39194" x="4184650" y="3200400"/>
          <p14:tracePt t="39226" x="4279900" y="3200400"/>
          <p14:tracePt t="39257" x="4349750" y="3200400"/>
          <p14:tracePt t="39291" x="4381500" y="3200400"/>
          <p14:tracePt t="39330" x="4394200" y="3200400"/>
          <p14:tracePt t="39946" x="4425950" y="3149600"/>
          <p14:tracePt t="39981" x="4464050" y="3124200"/>
          <p14:tracePt t="40016" x="4470400" y="3124200"/>
          <p14:tracePt t="42399" x="4584700" y="3098800"/>
          <p14:tracePt t="42435" x="4851400" y="3054350"/>
          <p14:tracePt t="42471" x="5041900" y="3035300"/>
          <p14:tracePt t="42507" x="5194300" y="3035300"/>
          <p14:tracePt t="42542" x="5257800" y="3035300"/>
          <p14:tracePt t="42576" x="5289550" y="3035300"/>
          <p14:tracePt t="42628" x="5314950" y="3035300"/>
          <p14:tracePt t="42668" x="5346700" y="3035300"/>
          <p14:tracePt t="42703" x="5378450" y="3016250"/>
          <p14:tracePt t="42739" x="5441950" y="3003550"/>
          <p14:tracePt t="42757" x="5486400" y="3003550"/>
          <p14:tracePt t="42791" x="5543550" y="3003550"/>
          <p14:tracePt t="42826" x="5613400" y="3003550"/>
          <p14:tracePt t="42869" x="5702300" y="3003550"/>
          <p14:tracePt t="42903" x="5778500" y="3003550"/>
          <p14:tracePt t="42938" x="5867400" y="3003550"/>
          <p14:tracePt t="42973" x="5943600" y="2984500"/>
          <p14:tracePt t="43025" x="6108700" y="2933700"/>
          <p14:tracePt t="43069" x="6267450" y="2933700"/>
          <p14:tracePt t="43104" x="6318250" y="293370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 primary productivity vs. biomass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Coniferous forests have higher biomass than temperate grassland</a:t>
            </a:r>
          </a:p>
          <a:p>
            <a:endParaRPr lang="en-US" sz="2000" dirty="0"/>
          </a:p>
          <a:p>
            <a:r>
              <a:rPr lang="en-US" sz="2000" dirty="0"/>
              <a:t>But their productivity – the amount of carbon they fix – is much lower (as expected given the climate differences)</a:t>
            </a:r>
          </a:p>
        </p:txBody>
      </p:sp>
      <p:pic>
        <p:nvPicPr>
          <p:cNvPr id="4098" name="Picture 2" descr="Image result for coniferous fores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628" y="1382448"/>
            <a:ext cx="3038872" cy="202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17A1474-F030-8041-9573-F6CA04F5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56FFEB-2B08-EE44-B7C8-EBE4F5340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628" y="3809999"/>
            <a:ext cx="3038872" cy="22732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5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04"/>
    </mc:Choice>
    <mc:Fallback xmlns="">
      <p:transition spd="slow" advTm="46704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Productivity vs. biomass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239000" cy="2209800"/>
          </a:xfrm>
        </p:spPr>
        <p:txBody>
          <a:bodyPr>
            <a:normAutofit/>
          </a:bodyPr>
          <a:lstStyle/>
          <a:p>
            <a:r>
              <a:rPr lang="en-US" sz="1800" dirty="0"/>
              <a:t>How much biomass (“standing crop”) there is depends on how quickly tissues turn over (replace themselves)</a:t>
            </a:r>
          </a:p>
          <a:p>
            <a:r>
              <a:rPr lang="en-US" sz="1800" dirty="0"/>
              <a:t>Non-woody plants like grasses and forbs turn over faster than woody plants</a:t>
            </a:r>
          </a:p>
          <a:p>
            <a:r>
              <a:rPr lang="en-US" sz="1800" dirty="0"/>
              <a:t>Fast-growing plants turn over faster than slow-growing plants</a:t>
            </a:r>
          </a:p>
          <a:p>
            <a:r>
              <a:rPr lang="en-US" sz="1800" dirty="0"/>
              <a:t>So palms for example don’t sequester carbon very well.</a:t>
            </a:r>
          </a:p>
        </p:txBody>
      </p:sp>
      <p:pic>
        <p:nvPicPr>
          <p:cNvPr id="3074" name="Picture 2" descr="Image result for dandelion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97943"/>
            <a:ext cx="284479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pruce tree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3" y="3771900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6CD222D-9C77-DC4A-B941-981C88F30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481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03"/>
    </mc:Choice>
    <mc:Fallback xmlns="">
      <p:transition spd="slow" advTm="67803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572F0D-F628-8067-0F97-FB1CD712E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76" y="0"/>
            <a:ext cx="6422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598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 primary productivity vs. biomass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48200" cy="4530725"/>
          </a:xfrm>
        </p:spPr>
        <p:txBody>
          <a:bodyPr>
            <a:normAutofit/>
          </a:bodyPr>
          <a:lstStyle/>
          <a:p>
            <a:r>
              <a:rPr lang="en-US" sz="2000" dirty="0"/>
              <a:t>Tropical rainforest plants have high turnover…. for terrestrial plants</a:t>
            </a:r>
          </a:p>
          <a:p>
            <a:endParaRPr lang="en-US" sz="2000" dirty="0"/>
          </a:p>
          <a:p>
            <a:r>
              <a:rPr lang="en-US" sz="2000" dirty="0"/>
              <a:t>There’s little organic soil on bottom of a rain forest.</a:t>
            </a:r>
          </a:p>
          <a:p>
            <a:endParaRPr lang="en-US" sz="2000" dirty="0"/>
          </a:p>
          <a:p>
            <a:r>
              <a:rPr lang="en-US" sz="2000" dirty="0"/>
              <a:t>Phytoplankton have much higher turnover than that… leading to very little biomass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3460559"/>
            <a:ext cx="2286000" cy="126546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340" y="4922546"/>
            <a:ext cx="1447800" cy="1301187"/>
          </a:xfrm>
        </p:spPr>
      </p:pic>
      <p:sp>
        <p:nvSpPr>
          <p:cNvPr id="9" name="Rectangle 8"/>
          <p:cNvSpPr/>
          <p:nvPr/>
        </p:nvSpPr>
        <p:spPr>
          <a:xfrm>
            <a:off x="7853240" y="3290782"/>
            <a:ext cx="9845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www.cwi.nl</a:t>
            </a:r>
            <a:r>
              <a:rPr lang="en-US" sz="800" dirty="0"/>
              <a:t>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61" y="1284860"/>
            <a:ext cx="2286000" cy="1714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47214" y="5029220"/>
            <a:ext cx="20745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www.sailorsforthesea.org</a:t>
            </a:r>
            <a:r>
              <a:rPr lang="en-US" sz="800" dirty="0"/>
              <a:t>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65750" y="6248628"/>
            <a:ext cx="30227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earthobservatory.nasa.gov</a:t>
            </a:r>
            <a:r>
              <a:rPr lang="en-US" sz="800" dirty="0"/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63540" y="2999360"/>
            <a:ext cx="212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Tropical rainforest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40460" y="472431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Phytoplankton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BDD03673-9AB7-A543-ADB6-D7A253AB7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494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58"/>
    </mc:Choice>
    <mc:Fallback xmlns="">
      <p:transition spd="slow" advTm="3285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vs. Weather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2640"/>
            <a:ext cx="4206240" cy="175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400" y="1905000"/>
            <a:ext cx="38862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Daily temperature fluctuations, Sea-Tac Airport,  August 2011</a:t>
            </a:r>
          </a:p>
          <a:p>
            <a:endParaRPr lang="en-US" sz="1000" dirty="0">
              <a:solidFill>
                <a:srgbClr val="002060"/>
              </a:solidFill>
            </a:endParaRPr>
          </a:p>
          <a:p>
            <a:r>
              <a:rPr lang="en-US" sz="900" dirty="0">
                <a:solidFill>
                  <a:srgbClr val="002060"/>
                </a:solidFill>
              </a:rPr>
              <a:t>http://</a:t>
            </a:r>
            <a:r>
              <a:rPr lang="en-US" sz="900" dirty="0" err="1">
                <a:solidFill>
                  <a:srgbClr val="002060"/>
                </a:solidFill>
              </a:rPr>
              <a:t>cliffmass.blogspot.com</a:t>
            </a:r>
            <a:r>
              <a:rPr lang="en-US" sz="900" dirty="0">
                <a:solidFill>
                  <a:srgbClr val="002060"/>
                </a:solidFill>
              </a:rPr>
              <a:t>/2011/09/large-diurnal-temperature-</a:t>
            </a:r>
            <a:r>
              <a:rPr lang="en-US" sz="900" dirty="0" err="1">
                <a:solidFill>
                  <a:srgbClr val="002060"/>
                </a:solidFill>
              </a:rPr>
              <a:t>range.html</a:t>
            </a:r>
            <a:endParaRPr lang="en-US" sz="9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048901"/>
            <a:ext cx="5103010" cy="366141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152BFE15-22E1-4B40-B168-541CA3BB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B47A136-95AA-F740-9997-9CA9F0EBFE4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953000" cy="4937760"/>
          </a:xfrm>
        </p:spPr>
        <p:txBody>
          <a:bodyPr/>
          <a:lstStyle/>
          <a:p>
            <a:pPr marL="274320" lvl="1" indent="0">
              <a:buNone/>
            </a:pPr>
            <a:r>
              <a:rPr lang="en-US" u="sng" dirty="0"/>
              <a:t>Variation</a:t>
            </a:r>
            <a:r>
              <a:rPr lang="en-US" dirty="0"/>
              <a:t> in conditions can be at multiple scales:</a:t>
            </a:r>
          </a:p>
          <a:p>
            <a:pPr lvl="1"/>
            <a:r>
              <a:rPr lang="en-US" dirty="0"/>
              <a:t>Daily: on an hourly basis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61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57"/>
    </mc:Choice>
    <mc:Fallback xmlns="">
      <p:transition spd="slow" advTm="50957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593" x="609600" y="5200650"/>
          <p14:tracePt t="26188" x="673100" y="5149850"/>
          <p14:tracePt t="26196" x="781050" y="5048250"/>
          <p14:tracePt t="26210" x="1143000" y="4749800"/>
          <p14:tracePt t="26225" x="1441450" y="4514850"/>
          <p14:tracePt t="26242" x="1676400" y="4356100"/>
          <p14:tracePt t="26259" x="1924050" y="4191000"/>
          <p14:tracePt t="26276" x="2038350" y="4127500"/>
          <p14:tracePt t="26292" x="2070100" y="4102100"/>
          <p14:tracePt t="26309" x="2082800" y="4089400"/>
          <p14:tracePt t="27243" x="2114550" y="4076700"/>
          <p14:tracePt t="27250" x="2159000" y="4064000"/>
          <p14:tracePt t="27257" x="2190750" y="4051300"/>
          <p14:tracePt t="27268" x="2222500" y="4032250"/>
          <p14:tracePt t="27285" x="2336800" y="3994150"/>
          <p14:tracePt t="27302" x="2413000" y="3968750"/>
          <p14:tracePt t="27318" x="2463800" y="3943350"/>
          <p14:tracePt t="27335" x="2590800" y="3886200"/>
          <p14:tracePt t="27352" x="2705100" y="3816350"/>
          <p14:tracePt t="27368" x="2825750" y="3771900"/>
          <p14:tracePt t="27385" x="3003550" y="3714750"/>
          <p14:tracePt t="27402" x="3060700" y="3708400"/>
          <p14:tracePt t="27418" x="3073400" y="3708400"/>
          <p14:tracePt t="27837" x="3098800" y="3702050"/>
          <p14:tracePt t="27846" x="3130550" y="3695700"/>
          <p14:tracePt t="27852" x="3155950" y="3695700"/>
          <p14:tracePt t="27860" x="3181350" y="3695700"/>
          <p14:tracePt t="27877" x="3213100" y="3689350"/>
          <p14:tracePt t="27894" x="3238500" y="3689350"/>
          <p14:tracePt t="27910" x="3251200" y="3689350"/>
          <p14:tracePt t="27927" x="3270250" y="3689350"/>
          <p14:tracePt t="27943" x="3282950" y="3689350"/>
          <p14:tracePt t="27960" x="3289300" y="3689350"/>
          <p14:tracePt t="27993" x="3295650" y="3689350"/>
          <p14:tracePt t="28014" x="3302000" y="3689350"/>
          <p14:tracePt t="28027" x="3308350" y="3689350"/>
          <p14:tracePt t="28043" x="3327400" y="3683000"/>
          <p14:tracePt t="28060" x="3346450" y="3670300"/>
          <p14:tracePt t="28077" x="3371850" y="3657600"/>
          <p14:tracePt t="28093" x="3422650" y="3632200"/>
          <p14:tracePt t="28110" x="3454400" y="3625850"/>
          <p14:tracePt t="28127" x="3486150" y="3625850"/>
          <p14:tracePt t="28144" x="3517900" y="3625850"/>
          <p14:tracePt t="28161" x="3536950" y="3625850"/>
          <p14:tracePt t="28178" x="3581400" y="3625850"/>
          <p14:tracePt t="28194" x="3632200" y="3625850"/>
          <p14:tracePt t="28211" x="3683000" y="3625850"/>
          <p14:tracePt t="28228" x="3752850" y="3625850"/>
          <p14:tracePt t="28244" x="3778250" y="3625850"/>
          <p14:tracePt t="28262" x="3810000" y="3625850"/>
          <p14:tracePt t="28278" x="3854450" y="3625850"/>
          <p14:tracePt t="28294" x="3879850" y="3625850"/>
          <p14:tracePt t="28312" x="3898900" y="3625850"/>
          <p14:tracePt t="28328" x="3917950" y="3625850"/>
          <p14:tracePt t="28344" x="3924300" y="3625850"/>
          <p14:tracePt t="28361" x="3943350" y="3625850"/>
          <p14:tracePt t="28377" x="3968750" y="3625850"/>
          <p14:tracePt t="28395" x="3987800" y="3625850"/>
          <p14:tracePt t="28411" x="4006850" y="3632200"/>
          <p14:tracePt t="28428" x="4019550" y="3632200"/>
          <p14:tracePt t="28444" x="4038600" y="3644900"/>
          <p14:tracePt t="28461" x="4044950" y="3651250"/>
          <p14:tracePt t="28494" x="4051300" y="3657600"/>
          <p14:tracePt t="28511" x="4057650" y="3657600"/>
          <p14:tracePt t="28527" x="4064000" y="3663950"/>
          <p14:tracePt t="28545" x="4070350" y="3663950"/>
          <p14:tracePt t="28588" x="4076700" y="3663950"/>
          <p14:tracePt t="28595" x="4076700" y="3670300"/>
          <p14:tracePt t="28667" x="4083050" y="3670300"/>
          <p14:tracePt t="28766" x="4089400" y="3670300"/>
          <p14:tracePt t="28808" x="4095750" y="3670300"/>
          <p14:tracePt t="28830" x="4095750" y="3676650"/>
          <p14:tracePt t="28843" x="4102100" y="3683000"/>
          <p14:tracePt t="28872" x="4108450" y="3683000"/>
          <p14:tracePt t="28892" x="4114800" y="3683000"/>
          <p14:tracePt t="28907" x="4121150" y="3689350"/>
          <p14:tracePt t="28935" x="4127500" y="3695700"/>
          <p14:tracePt t="28964" x="4127500" y="3702050"/>
          <p14:tracePt t="29006" x="4140200" y="3702050"/>
          <p14:tracePt t="35838" x="4146550" y="3714750"/>
          <p14:tracePt t="35845" x="4152900" y="3727450"/>
          <p14:tracePt t="35852" x="4159250" y="3740150"/>
          <p14:tracePt t="35869" x="4171950" y="3771900"/>
          <p14:tracePt t="35888" x="4191000" y="3810000"/>
          <p14:tracePt t="35902" x="4216400" y="3848100"/>
          <p14:tracePt t="35919" x="4229100" y="3873500"/>
          <p14:tracePt t="35936" x="4248150" y="3917950"/>
          <p14:tracePt t="35953" x="4260850" y="3943350"/>
          <p14:tracePt t="35969" x="4279900" y="3981450"/>
          <p14:tracePt t="35987" x="4298950" y="4019550"/>
          <p14:tracePt t="36003" x="4311650" y="4051300"/>
          <p14:tracePt t="36020" x="4318000" y="4064000"/>
          <p14:tracePt t="36037" x="4324350" y="4083050"/>
          <p14:tracePt t="36053" x="4330700" y="4089400"/>
          <p14:tracePt t="36070" x="4343400" y="4108450"/>
          <p14:tracePt t="36086" x="4356100" y="4127500"/>
          <p14:tracePt t="36103" x="4356100" y="4133850"/>
          <p14:tracePt t="36120" x="4356100" y="4146550"/>
          <p14:tracePt t="36136" x="4375150" y="4171950"/>
          <p14:tracePt t="36153" x="4381500" y="4178300"/>
          <p14:tracePt t="36172" x="4400550" y="4197350"/>
          <p14:tracePt t="36187" x="4400550" y="4216400"/>
          <p14:tracePt t="36203" x="4400550" y="4222750"/>
          <p14:tracePt t="36220" x="4400550" y="4229100"/>
          <p14:tracePt t="36236" x="4400550" y="4241800"/>
          <p14:tracePt t="36270" x="4400550" y="4248150"/>
          <p14:tracePt t="36312" x="4400550" y="4254500"/>
          <p14:tracePt t="36348" x="4400550" y="4267200"/>
          <p14:tracePt t="36376" x="4400550" y="4273550"/>
          <p14:tracePt t="36390" x="4400550" y="4279900"/>
          <p14:tracePt t="36397" x="4400550" y="4286250"/>
          <p14:tracePt t="36405" x="4400550" y="4292600"/>
          <p14:tracePt t="36420" x="4400550" y="4298950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turnover (assuming original vegetation)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1" y="2057400"/>
            <a:ext cx="8852878" cy="29159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49530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err="1"/>
              <a:t>Erb</a:t>
            </a:r>
            <a:r>
              <a:rPr lang="en-US" sz="800" dirty="0"/>
              <a:t> et al. 2016 Nature Geoscience 9: 674-678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FA0F945-6B2B-7444-872E-362EC354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244157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"/>
    </mc:Choice>
    <mc:Fallback xmlns="">
      <p:transition spd="slow" advTm="102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6" y="4267200"/>
            <a:ext cx="3265714" cy="1828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3090477"/>
            <a:ext cx="6858000" cy="1066800"/>
          </a:xfrm>
          <a:solidFill>
            <a:schemeClr val="bg1">
              <a:alpha val="28000"/>
            </a:schemeClr>
          </a:solidFill>
        </p:spPr>
        <p:txBody>
          <a:bodyPr/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of Aquatic habitats</a:t>
            </a:r>
          </a:p>
        </p:txBody>
      </p:sp>
      <p:pic>
        <p:nvPicPr>
          <p:cNvPr id="79874" name="Picture 2" descr="Image result for river 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336"/>
            <a:ext cx="2716058" cy="203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Image result for lake 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266" y="297337"/>
            <a:ext cx="3252934" cy="203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saltmarsh 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2716058" cy="173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EAE08C-0544-BD44-B1C9-F2B61E53D4D6}"/>
              </a:ext>
            </a:extLst>
          </p:cNvPr>
          <p:cNvSpPr txBox="1"/>
          <p:nvPr/>
        </p:nvSpPr>
        <p:spPr>
          <a:xfrm>
            <a:off x="1281859" y="2369053"/>
            <a:ext cx="76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Rivers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FD7896-1FA4-0248-ADFA-931F8E71EB6B}"/>
              </a:ext>
            </a:extLst>
          </p:cNvPr>
          <p:cNvSpPr txBox="1"/>
          <p:nvPr/>
        </p:nvSpPr>
        <p:spPr>
          <a:xfrm>
            <a:off x="6934200" y="2331392"/>
            <a:ext cx="698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Lakes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1BB536-B6DF-1245-8BA0-54AB1630C05C}"/>
              </a:ext>
            </a:extLst>
          </p:cNvPr>
          <p:cNvSpPr txBox="1"/>
          <p:nvPr/>
        </p:nvSpPr>
        <p:spPr>
          <a:xfrm>
            <a:off x="6883480" y="60960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Ocean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179098-1724-4F4F-B821-F5B38B152937}"/>
              </a:ext>
            </a:extLst>
          </p:cNvPr>
          <p:cNvSpPr txBox="1"/>
          <p:nvPr/>
        </p:nvSpPr>
        <p:spPr>
          <a:xfrm>
            <a:off x="1281859" y="5999442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Marsh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E85B52D2-9053-9043-B993-78C2E1A5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29793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6"/>
    </mc:Choice>
    <mc:Fallback xmlns="">
      <p:transition spd="slow" advTm="8996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572000" cy="4530725"/>
          </a:xfrm>
        </p:spPr>
        <p:txBody>
          <a:bodyPr>
            <a:no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 (g of solute per g of water) varies enormously (from &lt;0.1 to 35 ppt</a:t>
            </a:r>
          </a:p>
          <a:p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Freshwater (e.g., most lakes and rivers): 0.06 to 0.03 ppt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Brackish water (e.g., saltmarshes, estuaries): 5-30 ppt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ocean: approx. 35 ppt</a:t>
            </a:r>
          </a:p>
          <a:p>
            <a:pPr lvl="1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Dead sea: 342 ppt. </a:t>
            </a:r>
          </a:p>
          <a:p>
            <a:pPr lvl="1"/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Gaet’ale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pond, Ethiopia: 433 ppt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4320" lvl="1" indent="0">
              <a:buNone/>
            </a:pPr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23" y="4765340"/>
            <a:ext cx="2236908" cy="1498273"/>
          </a:xfrm>
          <a:prstGeom prst="rect">
            <a:avLst/>
          </a:prstGeom>
        </p:spPr>
      </p:pic>
      <p:pic>
        <p:nvPicPr>
          <p:cNvPr id="9" name="Picture 4" descr="Image result for lake 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08098"/>
            <a:ext cx="22098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saltmarsh 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338" y="3037090"/>
            <a:ext cx="2236908" cy="142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388E733A-2112-0C4B-9F5B-EEA8A4772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87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35"/>
    </mc:Choice>
    <mc:Fallback xmlns="">
      <p:transition spd="slow" advTm="63235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-15474" y="1130374"/>
            <a:ext cx="4572000" cy="4530725"/>
          </a:xfrm>
        </p:spPr>
        <p:txBody>
          <a:bodyPr>
            <a:noAutofit/>
          </a:bodyPr>
          <a:lstStyle/>
          <a:p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is the ocean salty?</a:t>
            </a: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carbon dioxide is combined with water, it can form carbonic acid (H</a:t>
            </a:r>
            <a:r>
              <a:rPr lang="en-US" sz="15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</a:t>
            </a:r>
            <a:r>
              <a:rPr lang="en-US" sz="15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which is a weak acid. It slowly breaks down rocks rich in salt.</a:t>
            </a:r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from streams and rivers runs over rocks and washes salts into the ocean.</a:t>
            </a:r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Salts are also released from living organisms after they die, and washed into the sea.</a:t>
            </a:r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in the ocean evaporates, leaving behind the salts. The (pure) water is redeposited over land.</a:t>
            </a:r>
          </a:p>
          <a:p>
            <a:pPr marL="274320" lvl="1" indent="0">
              <a:buNone/>
            </a:pPr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68009"/>
            <a:ext cx="3151572" cy="1295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45" y="1542168"/>
            <a:ext cx="3673074" cy="27105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15000" y="597833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http://ponce.sdsu.edu/usgs_why_is_the_ocean_salty/figure.gif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03E09CA1-FEB2-6A46-8B53-B704D6FC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80"/>
    </mc:Choice>
    <mc:Fallback xmlns="">
      <p:transition spd="slow" advTm="6048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2" y="4411706"/>
            <a:ext cx="2536794" cy="217741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343400" cy="4530725"/>
          </a:xfrm>
        </p:spPr>
        <p:txBody>
          <a:bodyPr>
            <a:noAutofit/>
          </a:bodyPr>
          <a:lstStyle/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 varies enormously (from &lt;0.1 to 35 ppt)</a:t>
            </a:r>
          </a:p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Salinity drives water balance of organisms.</a:t>
            </a: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5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salinity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5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leaves 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organism passively, and organisms have to actively obtain water and remove electrolytes.</a:t>
            </a: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5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salinity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5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enters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organism passively, and organisms have to excrete water and gain electrolytes actively.</a:t>
            </a: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true for plants and microbes as well as for animals.</a:t>
            </a:r>
          </a:p>
          <a:p>
            <a:pPr lvl="1"/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few exceptions, organisms are adapted to a limited range of salinities.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9091" r="2864" b="6061"/>
          <a:stretch/>
        </p:blipFill>
        <p:spPr>
          <a:xfrm>
            <a:off x="4558862" y="338953"/>
            <a:ext cx="2530929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89630"/>
            <a:ext cx="2502256" cy="2133600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5B31B37A-2CBC-264C-9B6E-DA4097AE4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24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38"/>
    </mc:Choice>
    <mc:Fallback xmlns="">
      <p:transition spd="slow" advTm="100238"/>
    </mc:Fallback>
  </mc:AlternateContent>
  <p:extLst>
    <p:ext uri="{3A86A75C-4F4B-4683-9AE1-C65F6400EC91}">
      <p14:laserTraceLst xmlns:p14="http://schemas.microsoft.com/office/powerpoint/2010/main">
        <p14:tracePtLst>
          <p14:tracePt t="9574" x="615950" y="5283200"/>
          <p14:tracePt t="10074" x="1308100" y="4756150"/>
          <p14:tracePt t="10108" x="2673350" y="3740150"/>
          <p14:tracePt t="10142" x="3784600" y="3028950"/>
          <p14:tracePt t="10159" x="4114800" y="2825750"/>
          <p14:tracePt t="10194" x="4514850" y="2489200"/>
          <p14:tracePt t="10228" x="4616450" y="2400300"/>
          <p14:tracePt t="10492" x="5048250" y="2063750"/>
          <p14:tracePt t="10526" x="5530850" y="1739900"/>
          <p14:tracePt t="10560" x="5848350" y="1511300"/>
          <p14:tracePt t="10595" x="6057900" y="1314450"/>
          <p14:tracePt t="10611" x="6108700" y="1231900"/>
          <p14:tracePt t="10646" x="6134100" y="1200150"/>
          <p14:tracePt t="10680" x="6165850" y="1168400"/>
          <p14:tracePt t="10714" x="6210300" y="1117600"/>
          <p14:tracePt t="10748" x="6210300" y="1111250"/>
          <p14:tracePt t="10946" x="6337300" y="1079500"/>
          <p14:tracePt t="10980" x="6521450" y="1079500"/>
          <p14:tracePt t="11014" x="6686550" y="1079500"/>
          <p14:tracePt t="11047" x="6851650" y="1073150"/>
          <p14:tracePt t="11083" x="7004050" y="1092200"/>
          <p14:tracePt t="11117" x="7131050" y="1270000"/>
          <p14:tracePt t="11151" x="7156450" y="1390650"/>
          <p14:tracePt t="11490" x="7423150" y="1181100"/>
          <p14:tracePt t="11524" x="7626350" y="1022350"/>
          <p14:tracePt t="11562" x="7683500" y="977900"/>
          <p14:tracePt t="12123" x="7651750" y="958850"/>
          <p14:tracePt t="12162" x="7626350" y="920750"/>
          <p14:tracePt t="12196" x="7594600" y="901700"/>
          <p14:tracePt t="12231" x="7581900" y="901700"/>
          <p14:tracePt t="15799" x="7340600" y="1041400"/>
          <p14:tracePt t="15834" x="7131050" y="1104900"/>
          <p14:tracePt t="15866" x="7004050" y="1104900"/>
          <p14:tracePt t="15901" x="6908800" y="1060450"/>
          <p14:tracePt t="15935" x="6819900" y="1035050"/>
          <p14:tracePt t="15970" x="6743700" y="990600"/>
          <p14:tracePt t="16004" x="6654800" y="958850"/>
          <p14:tracePt t="16038" x="6578600" y="927100"/>
          <p14:tracePt t="16073" x="6515100" y="895350"/>
          <p14:tracePt t="16108" x="6489700" y="895350"/>
          <p14:tracePt t="16141" x="6477000" y="895350"/>
          <p14:tracePt t="18036" x="6470650" y="1016000"/>
          <p14:tracePt t="18066" x="6477000" y="1250950"/>
          <p14:tracePt t="18098" x="6508750" y="1428750"/>
          <p14:tracePt t="18131" x="6553200" y="1600200"/>
          <p14:tracePt t="18187" x="6572250" y="1714500"/>
          <p14:tracePt t="18218" x="6572250" y="1733550"/>
          <p14:tracePt t="18265" x="6578600" y="1778000"/>
          <p14:tracePt t="18297" x="6584950" y="1797050"/>
          <p14:tracePt t="18337" x="6584950" y="1879600"/>
          <p14:tracePt t="18371" x="6584950" y="1949450"/>
          <p14:tracePt t="18405" x="6584950" y="2012950"/>
          <p14:tracePt t="18440" x="6584950" y="2032000"/>
          <p14:tracePt t="21926" x="6705600" y="2000250"/>
          <p14:tracePt t="21960" x="6813550" y="1955800"/>
          <p14:tracePt t="21993" x="6908800" y="1949450"/>
          <p14:tracePt t="22027" x="7042150" y="1943100"/>
          <p14:tracePt t="22061" x="7162800" y="1936750"/>
          <p14:tracePt t="22095" x="7289800" y="1936750"/>
          <p14:tracePt t="22128" x="7372350" y="1936750"/>
          <p14:tracePt t="22162" x="7442200" y="1936750"/>
          <p14:tracePt t="22196" x="7512050" y="1936750"/>
          <p14:tracePt t="22230" x="7575550" y="1936750"/>
          <p14:tracePt t="22265" x="7626350" y="1936750"/>
          <p14:tracePt t="22299" x="7639050" y="1936750"/>
          <p14:tracePt t="30071" x="7378700" y="1873250"/>
          <p14:tracePt t="30105" x="6927850" y="1866900"/>
          <p14:tracePt t="30140" x="6515100" y="1936750"/>
          <p14:tracePt t="30192" x="6140450" y="2070100"/>
          <p14:tracePt t="30227" x="6013450" y="2146300"/>
          <p14:tracePt t="30261" x="5962650" y="2184400"/>
          <p14:tracePt t="30295" x="5937250" y="2209800"/>
          <p14:tracePt t="30330" x="5924550" y="2241550"/>
          <p14:tracePt t="30371" x="5924550" y="2286000"/>
          <p14:tracePt t="30406" x="5937250" y="2368550"/>
          <p14:tracePt t="30440" x="5988050" y="2546350"/>
          <p14:tracePt t="30490" x="6038850" y="2749550"/>
          <p14:tracePt t="30524" x="6070600" y="2838450"/>
          <p14:tracePt t="30558" x="6070600" y="2863850"/>
          <p14:tracePt t="30934" x="6153150" y="2908300"/>
          <p14:tracePt t="30972" x="6438900" y="2927350"/>
          <p14:tracePt t="31007" x="6800850" y="2825750"/>
          <p14:tracePt t="31041" x="7073900" y="2667000"/>
          <p14:tracePt t="31076" x="7232650" y="2546350"/>
          <p14:tracePt t="31109" x="7277100" y="2527300"/>
          <p14:tracePt t="31162" x="7277100" y="2495550"/>
          <p14:tracePt t="31196" x="7251700" y="2476500"/>
          <p14:tracePt t="31229" x="7194550" y="2444750"/>
          <p14:tracePt t="31265" x="7105650" y="2425700"/>
          <p14:tracePt t="31307" x="6845300" y="2495550"/>
          <p14:tracePt t="31341" x="6654800" y="2609850"/>
          <p14:tracePt t="31394" x="6400800" y="2838450"/>
          <p14:tracePt t="31428" x="6318250" y="2946400"/>
          <p14:tracePt t="31463" x="6267450" y="3098800"/>
          <p14:tracePt t="31496" x="6261100" y="3168650"/>
          <p14:tracePt t="31530" x="6261100" y="3238500"/>
          <p14:tracePt t="31566" x="6286500" y="3314700"/>
          <p14:tracePt t="31606" x="6381750" y="3409950"/>
          <p14:tracePt t="31641" x="6489700" y="3441700"/>
          <p14:tracePt t="31692" x="6572250" y="3454400"/>
          <p14:tracePt t="31726" x="6629400" y="3429000"/>
          <p14:tracePt t="31743" x="6648450" y="3422650"/>
          <p14:tracePt t="31778" x="6692900" y="3384550"/>
          <p14:tracePt t="31814" x="6711950" y="3371850"/>
          <p14:tracePt t="31847" x="6762750" y="3282950"/>
          <p14:tracePt t="31882" x="6807200" y="3175000"/>
          <p14:tracePt t="31923" x="6807200" y="3149600"/>
          <p14:tracePt t="31974" x="6807200" y="3124200"/>
          <p14:tracePt t="33174" x="6610350" y="3136900"/>
          <p14:tracePt t="33209" x="6496050" y="3136900"/>
          <p14:tracePt t="33244" x="6445250" y="3136900"/>
          <p14:tracePt t="33295" x="6419850" y="3136900"/>
          <p14:tracePt t="33527" x="6438900" y="3162300"/>
          <p14:tracePt t="33544" x="6445250" y="3162300"/>
          <p14:tracePt t="33578" x="6477000" y="3155950"/>
          <p14:tracePt t="33612" x="6521450" y="3117850"/>
          <p14:tracePt t="33646" x="6534150" y="3111500"/>
          <p14:tracePt t="33681" x="6559550" y="3111500"/>
          <p14:tracePt t="33715" x="6610350" y="3105150"/>
          <p14:tracePt t="33750" x="6686550" y="3130550"/>
          <p14:tracePt t="33784" x="6756400" y="3206750"/>
          <p14:tracePt t="33818" x="6813550" y="3282950"/>
          <p14:tracePt t="33854" x="6845300" y="3314700"/>
          <p14:tracePt t="33893" x="6845300" y="3346450"/>
          <p14:tracePt t="34322" x="6877050" y="3352800"/>
          <p14:tracePt t="34378" x="7188200" y="3384550"/>
          <p14:tracePt t="34413" x="7270750" y="3384550"/>
          <p14:tracePt t="34447" x="7378700" y="3384550"/>
          <p14:tracePt t="34480" x="7493000" y="3384550"/>
          <p14:tracePt t="34516" x="7588250" y="3359150"/>
          <p14:tracePt t="34551" x="7658100" y="3359150"/>
          <p14:tracePt t="34584" x="7689850" y="3359150"/>
          <p14:tracePt t="34618" x="7708900" y="3359150"/>
          <p14:tracePt t="34741" x="7689850" y="3378200"/>
          <p14:tracePt t="34774" x="7658100" y="3384550"/>
          <p14:tracePt t="34811" x="7461250" y="3435350"/>
          <p14:tracePt t="34846" x="7296150" y="3467100"/>
          <p14:tracePt t="34896" x="7207250" y="3467100"/>
          <p14:tracePt t="34930" x="7175500" y="3467100"/>
          <p14:tracePt t="34965" x="7169150" y="3467100"/>
          <p14:tracePt t="34999" x="7213600" y="3467100"/>
          <p14:tracePt t="35033" x="7315200" y="3467100"/>
          <p14:tracePt t="35067" x="7435850" y="3467100"/>
          <p14:tracePt t="35102" x="7486650" y="3467100"/>
          <p14:tracePt t="37312" x="7486650" y="3556000"/>
          <p14:tracePt t="37345" x="7486650" y="3663950"/>
          <p14:tracePt t="37382" x="7486650" y="3752850"/>
          <p14:tracePt t="37418" x="7486650" y="3829050"/>
          <p14:tracePt t="37453" x="7486650" y="3898900"/>
          <p14:tracePt t="37487" x="7486650" y="3943350"/>
          <p14:tracePt t="37521" x="7486650" y="3975100"/>
          <p14:tracePt t="37565" x="7486650" y="4019550"/>
          <p14:tracePt t="37600" x="7486650" y="4051300"/>
          <p14:tracePt t="37634" x="7486650" y="4095750"/>
          <p14:tracePt t="37669" x="7493000" y="4165600"/>
          <p14:tracePt t="37703" x="7493000" y="4203700"/>
          <p14:tracePt t="37738" x="7493000" y="4222750"/>
          <p14:tracePt t="38728" x="7493000" y="4044950"/>
          <p14:tracePt t="38767" x="7493000" y="3905250"/>
          <p14:tracePt t="38801" x="7480300" y="3848100"/>
          <p14:tracePt t="38835" x="7461250" y="3822700"/>
          <p14:tracePt t="38869" x="7423150" y="3803650"/>
          <p14:tracePt t="38904" x="7404100" y="3771900"/>
          <p14:tracePt t="38939" x="7372350" y="3752850"/>
          <p14:tracePt t="38990" x="7353300" y="3727450"/>
          <p14:tracePt t="39024" x="7340600" y="3663950"/>
          <p14:tracePt t="39058" x="7340600" y="3556000"/>
          <p14:tracePt t="39083" x="7340600" y="3524250"/>
          <p14:tracePt t="39119" x="7340600" y="3467100"/>
          <p14:tracePt t="39153" x="7340600" y="3422650"/>
          <p14:tracePt t="39186" x="7340600" y="3409950"/>
          <p14:tracePt t="41853" x="7321550" y="3435350"/>
          <p14:tracePt t="41871" x="7321550" y="3441700"/>
          <p14:tracePt t="41905" x="7308850" y="3473450"/>
          <p14:tracePt t="41938" x="7308850" y="3505200"/>
          <p14:tracePt t="41973" x="7308850" y="3536950"/>
          <p14:tracePt t="41989" x="7308850" y="3549650"/>
          <p14:tracePt t="42023" x="7308850" y="3581400"/>
          <p14:tracePt t="42058" x="7308850" y="3613150"/>
          <p14:tracePt t="42093" x="7308850" y="3651250"/>
          <p14:tracePt t="42128" x="7308850" y="3676650"/>
          <p14:tracePt t="42162" x="7308850" y="3714750"/>
          <p14:tracePt t="42197" x="7308850" y="3771900"/>
          <p14:tracePt t="42232" x="7308850" y="3816350"/>
          <p14:tracePt t="42273" x="7308850" y="3898900"/>
          <p14:tracePt t="42307" x="7308850" y="3956050"/>
          <p14:tracePt t="42342" x="7308850" y="4019550"/>
          <p14:tracePt t="42377" x="7315200" y="4064000"/>
          <p14:tracePt t="42412" x="7321550" y="4095750"/>
          <p14:tracePt t="42446" x="7321550" y="4127500"/>
          <p14:tracePt t="42481" x="7321550" y="4152900"/>
          <p14:tracePt t="42516" x="7321550" y="4184650"/>
          <p14:tracePt t="42550" x="7327900" y="4210050"/>
          <p14:tracePt t="42589" x="7327900" y="4216400"/>
          <p14:tracePt t="42672" x="7334250" y="4235450"/>
          <p14:tracePt t="42707" x="7340600" y="4254500"/>
          <p14:tracePt t="42741" x="7353300" y="4273550"/>
          <p14:tracePt t="42775" x="7353300" y="4286250"/>
          <p14:tracePt t="44074" x="7562850" y="4311650"/>
          <p14:tracePt t="44108" x="7702550" y="4349750"/>
          <p14:tracePt t="44143" x="7778750" y="4375150"/>
          <p14:tracePt t="44161" x="7785100" y="4381500"/>
          <p14:tracePt t="44195" x="7829550" y="4387850"/>
          <p14:tracePt t="44230" x="7842250" y="4387850"/>
          <p14:tracePt t="44265" x="7861300" y="4387850"/>
          <p14:tracePt t="44300" x="7880350" y="4387850"/>
          <p14:tracePt t="44391" x="7899400" y="4387850"/>
          <p14:tracePt t="45257" x="7886700" y="4362450"/>
          <p14:tracePt t="45309" x="7886700" y="4337050"/>
          <p14:tracePt t="46004" x="7886700" y="4311650"/>
          <p14:tracePt t="46044" x="7880350" y="4292600"/>
          <p14:tracePt t="46078" x="7874000" y="4267200"/>
          <p14:tracePt t="46112" x="7867650" y="4229100"/>
          <p14:tracePt t="46145" x="7867650" y="4159250"/>
          <p14:tracePt t="46179" x="7867650" y="4133850"/>
          <p14:tracePt t="46609" x="7835900" y="3994150"/>
          <p14:tracePt t="46645" x="7791450" y="3841750"/>
          <p14:tracePt t="46679" x="7772400" y="3708400"/>
          <p14:tracePt t="46713" x="7772400" y="3575050"/>
          <p14:tracePt t="46748" x="7766050" y="3498850"/>
          <p14:tracePt t="46783" x="7759700" y="3359150"/>
          <p14:tracePt t="46817" x="7759700" y="3219450"/>
          <p14:tracePt t="46852" x="7759700" y="3162300"/>
          <p14:tracePt t="46885" x="7759700" y="3143250"/>
          <p14:tracePt t="46920" x="7759700" y="3136900"/>
          <p14:tracePt t="47546" x="7747000" y="3181350"/>
          <p14:tracePt t="47580" x="7740650" y="3219450"/>
          <p14:tracePt t="47614" x="7740650" y="3251200"/>
          <p14:tracePt t="47648" x="7740650" y="3282950"/>
          <p14:tracePt t="47682" x="7740650" y="3295650"/>
          <p14:tracePt t="47717" x="7740650" y="3308350"/>
          <p14:tracePt t="48848" x="7848600" y="3352800"/>
          <p14:tracePt t="48883" x="7956550" y="3390900"/>
          <p14:tracePt t="48918" x="8026400" y="3422650"/>
          <p14:tracePt t="48954" x="8051800" y="3460750"/>
          <p14:tracePt t="48987" x="8058150" y="3460750"/>
          <p14:tracePt t="49023" x="8070850" y="3467100"/>
          <p14:tracePt t="49058" x="8083550" y="3467100"/>
          <p14:tracePt t="49100" x="8108950" y="3467100"/>
          <p14:tracePt t="49117" x="8115300" y="3467100"/>
          <p14:tracePt t="49152" x="8140700" y="3479800"/>
          <p14:tracePt t="49203" x="8140700" y="3486150"/>
          <p14:tracePt t="49850" x="8140700" y="3505200"/>
          <p14:tracePt t="49885" x="8140700" y="3587750"/>
          <p14:tracePt t="49921" x="8140700" y="3670300"/>
          <p14:tracePt t="49956" x="8140700" y="3765550"/>
          <p14:tracePt t="49999" x="8140700" y="3848100"/>
          <p14:tracePt t="50034" x="8140700" y="3911600"/>
          <p14:tracePt t="50068" x="8140700" y="3981450"/>
          <p14:tracePt t="50102" x="8140700" y="4051300"/>
          <p14:tracePt t="50136" x="8140700" y="4095750"/>
          <p14:tracePt t="50171" x="8140700" y="4121150"/>
          <p14:tracePt t="50206" x="8140700" y="4159250"/>
          <p14:tracePt t="50239" x="8140700" y="4184650"/>
          <p14:tracePt t="50258" x="8140700" y="4203700"/>
          <p14:tracePt t="50316" x="8140700" y="4254500"/>
          <p14:tracePt t="50351" x="8140700" y="4260850"/>
          <p14:tracePt t="50401" x="8140700" y="4267200"/>
          <p14:tracePt t="52570" x="7943850" y="4260850"/>
          <p14:tracePt t="52603" x="7677150" y="4216400"/>
          <p14:tracePt t="52637" x="7550150" y="4178300"/>
          <p14:tracePt t="52671" x="7480300" y="4140200"/>
          <p14:tracePt t="52705" x="7442200" y="4083050"/>
          <p14:tracePt t="52740" x="7410450" y="4051300"/>
          <p14:tracePt t="52775" x="7391400" y="4019550"/>
          <p14:tracePt t="52810" x="7366000" y="4006850"/>
          <p14:tracePt t="52844" x="7334250" y="3968750"/>
          <p14:tracePt t="52887" x="7315200" y="3816350"/>
          <p14:tracePt t="52921" x="7334250" y="3594100"/>
          <p14:tracePt t="52955" x="7353300" y="3492500"/>
          <p14:tracePt t="52989" x="7353300" y="3473450"/>
          <p14:tracePt t="53122" x="7353300" y="3492500"/>
          <p14:tracePt t="65705" x="7524750" y="3962400"/>
          <p14:tracePt t="65739" x="7721600" y="4521200"/>
          <p14:tracePt t="65773" x="7848600" y="4826000"/>
          <p14:tracePt t="65808" x="8070850" y="5213350"/>
          <p14:tracePt t="65843" x="8191500" y="5480050"/>
          <p14:tracePt t="65877" x="8210550" y="5549900"/>
          <p14:tracePt t="65912" x="8210550" y="5556250"/>
          <p14:tracePt t="66175" x="8153400" y="5588000"/>
          <p14:tracePt t="66210" x="8083550" y="5505450"/>
          <p14:tracePt t="66244" x="8058150" y="5194300"/>
          <p14:tracePt t="66278" x="8026400" y="5060950"/>
          <p14:tracePt t="66313" x="8020050" y="5010150"/>
          <p14:tracePt t="66362" x="8007350" y="5010150"/>
          <p14:tracePt t="68175" x="7950200" y="5054600"/>
          <p14:tracePt t="68210" x="7778750" y="5270500"/>
          <p14:tracePt t="68245" x="7670800" y="5435600"/>
          <p14:tracePt t="68279" x="7607300" y="5549900"/>
          <p14:tracePt t="68314" x="7562850" y="5626100"/>
          <p14:tracePt t="68348" x="7524750" y="5676900"/>
          <p14:tracePt t="68383" x="7499350" y="5708650"/>
          <p14:tracePt t="68426" x="7448550" y="5816600"/>
          <p14:tracePt t="68461" x="7416800" y="5918200"/>
          <p14:tracePt t="68497" x="7334250" y="6064250"/>
          <p14:tracePt t="68532" x="7289800" y="6172200"/>
          <p14:tracePt t="68566" x="7264400" y="6197600"/>
          <p14:tracePt t="68599" x="7232650" y="6235700"/>
          <p14:tracePt t="68635" x="7200900" y="6261100"/>
          <p14:tracePt t="68668" x="7175500" y="6292850"/>
          <p14:tracePt t="68727" x="7156450" y="6375400"/>
          <p14:tracePt t="68760" x="7156450" y="6407150"/>
          <p14:tracePt t="68793" x="7156450" y="6426200"/>
          <p14:tracePt t="68825" x="7156450" y="6464300"/>
          <p14:tracePt t="68859" x="7156450" y="6470650"/>
          <p14:tracePt t="69261" x="7137400" y="6350000"/>
          <p14:tracePt t="69295" x="7124700" y="6261100"/>
          <p14:tracePt t="69331" x="7118350" y="6127750"/>
          <p14:tracePt t="69366" x="7112000" y="6038850"/>
          <p14:tracePt t="69401" x="7105650" y="6013450"/>
          <p14:tracePt t="69450" x="7105650" y="5988050"/>
          <p14:tracePt t="69494" x="7092950" y="5969000"/>
          <p14:tracePt t="69561" x="7092950" y="5930900"/>
          <p14:tracePt t="69595" x="7086600" y="5911850"/>
          <p14:tracePt t="69629" x="7086600" y="5886450"/>
          <p14:tracePt t="69664" x="7086600" y="5873750"/>
          <p14:tracePt t="69699" x="7080250" y="5861050"/>
          <p14:tracePt t="69733" x="7080250" y="5854700"/>
          <p14:tracePt t="69783" x="7073900" y="5854700"/>
          <p14:tracePt t="71797" x="7061200" y="5842000"/>
          <p14:tracePt t="71832" x="7029450" y="5822950"/>
          <p14:tracePt t="71865" x="6991350" y="5816600"/>
          <p14:tracePt t="71899" x="6972300" y="5797550"/>
          <p14:tracePt t="71934" x="6934200" y="5791200"/>
          <p14:tracePt t="71969" x="6921500" y="5791200"/>
          <p14:tracePt t="72019" x="6921500" y="5784850"/>
          <p14:tracePt t="73733" x="7004050" y="5778500"/>
          <p14:tracePt t="73768" x="7169150" y="5759450"/>
          <p14:tracePt t="73802" x="7315200" y="5759450"/>
          <p14:tracePt t="73819" x="7353300" y="5759450"/>
          <p14:tracePt t="73854" x="7391400" y="5759450"/>
          <p14:tracePt t="73888" x="7423150" y="5759450"/>
          <p14:tracePt t="73922" x="7454900" y="5746750"/>
          <p14:tracePt t="73955" x="7493000" y="5740400"/>
          <p14:tracePt t="73988" x="7518400" y="5740400"/>
          <p14:tracePt t="74051" x="7531100" y="5740400"/>
          <p14:tracePt t="74083" x="7537450" y="5740400"/>
          <p14:tracePt t="74128" x="7550150" y="5740400"/>
          <p14:tracePt t="74716" x="7575550" y="5778500"/>
          <p14:tracePt t="74751" x="7588250" y="5842000"/>
          <p14:tracePt t="74787" x="7600950" y="5899150"/>
          <p14:tracePt t="74802" x="7613650" y="5924550"/>
          <p14:tracePt t="74819" x="7620000" y="5949950"/>
          <p14:tracePt t="74853" x="7632700" y="6007100"/>
          <p14:tracePt t="74886" x="7645400" y="6038850"/>
          <p14:tracePt t="74919" x="7658100" y="6096000"/>
          <p14:tracePt t="74952" x="7683500" y="6140450"/>
          <p14:tracePt t="74985" x="7689850" y="6178550"/>
          <p14:tracePt t="75001" x="7689850" y="6184900"/>
          <p14:tracePt t="75033" x="7689850" y="6229350"/>
          <p14:tracePt t="75070" x="7689850" y="6267450"/>
          <p14:tracePt t="75103" x="7689850" y="6299200"/>
          <p14:tracePt t="75135" x="7702550" y="6362700"/>
          <p14:tracePt t="75168" x="7702550" y="6388100"/>
          <p14:tracePt t="75199" x="7702550" y="6419850"/>
          <p14:tracePt t="75236" x="7702550" y="6451600"/>
          <p14:tracePt t="79742" x="7772400" y="6432550"/>
          <p14:tracePt t="79777" x="7886700" y="6419850"/>
          <p14:tracePt t="79811" x="7962900" y="6419850"/>
          <p14:tracePt t="79845" x="7994650" y="6426200"/>
          <p14:tracePt t="79895" x="8001000" y="6432550"/>
          <p14:tracePt t="79930" x="8007350" y="6445250"/>
          <p14:tracePt t="79965" x="8039100" y="6470650"/>
          <p14:tracePt t="79999" x="8045450" y="6477000"/>
          <p14:tracePt t="80093" x="8045450" y="6483350"/>
          <p14:tracePt t="80209" x="8045450" y="6457950"/>
          <p14:tracePt t="80244" x="8045450" y="6400800"/>
          <p14:tracePt t="80277" x="8045450" y="6210300"/>
          <p14:tracePt t="80312" x="8045450" y="6057900"/>
          <p14:tracePt t="80347" x="8039100" y="5981700"/>
          <p14:tracePt t="80364" x="8032750" y="5943600"/>
          <p14:tracePt t="80400" x="8020050" y="5861050"/>
          <p14:tracePt t="80433" x="8020050" y="5848350"/>
          <p14:tracePt t="80467" x="8013700" y="5848350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depth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4038600" cy="4530725"/>
          </a:xfrm>
        </p:spPr>
        <p:txBody>
          <a:bodyPr>
            <a:normAutofit/>
          </a:bodyPr>
          <a:lstStyle/>
          <a:p>
            <a:r>
              <a:rPr lang="en-US" sz="1800" dirty="0"/>
              <a:t>Light </a:t>
            </a:r>
            <a:r>
              <a:rPr lang="en-US" sz="1800" u="sng" dirty="0"/>
              <a:t>quantity</a:t>
            </a:r>
            <a:r>
              <a:rPr lang="en-US" sz="1800" dirty="0"/>
              <a:t> decreases as you go deeper and wavelengths are absorbed</a:t>
            </a:r>
          </a:p>
          <a:p>
            <a:pPr lvl="1"/>
            <a:r>
              <a:rPr lang="en-US" sz="1800" dirty="0"/>
              <a:t>This happens more rapidly in more turbid waters</a:t>
            </a:r>
          </a:p>
          <a:p>
            <a:pPr lvl="1"/>
            <a:endParaRPr lang="en-US" sz="1800" dirty="0"/>
          </a:p>
          <a:p>
            <a:r>
              <a:rPr lang="en-US" sz="1800" dirty="0"/>
              <a:t>Light </a:t>
            </a:r>
            <a:r>
              <a:rPr lang="en-US" sz="1800" u="sng" dirty="0"/>
              <a:t>quality</a:t>
            </a:r>
            <a:r>
              <a:rPr lang="en-US" sz="1800" dirty="0"/>
              <a:t> changes as you go deeper</a:t>
            </a:r>
          </a:p>
          <a:p>
            <a:pPr lvl="1"/>
            <a:r>
              <a:rPr lang="en-US" sz="1800" dirty="0"/>
              <a:t>Longer wavelengths are absorbed while shorter wavelengths are scattered</a:t>
            </a:r>
          </a:p>
          <a:p>
            <a:pPr lvl="1"/>
            <a:endParaRPr lang="en-US" sz="1800" dirty="0"/>
          </a:p>
          <a:p>
            <a:r>
              <a:rPr lang="en-US" sz="1800" dirty="0"/>
              <a:t>Wavelengths important for photosynthesis are lost rapidly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03" y="4870291"/>
            <a:ext cx="1555897" cy="135842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23" y="4870291"/>
            <a:ext cx="2330562" cy="1384617"/>
          </a:xfrm>
        </p:spPr>
      </p:pic>
      <p:pic>
        <p:nvPicPr>
          <p:cNvPr id="76802" name="Picture 2" descr="http://oceanexplorer.noaa.gov/explorations/04deepscope/background/deeplight/media/diagram3_6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59" y="2767357"/>
            <a:ext cx="2707341" cy="203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http://www.lakeaccess.org/ecology/art/lightvsdepth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24376"/>
            <a:ext cx="1905000" cy="208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553200" y="2133801"/>
            <a:ext cx="167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http://www.lakeaccess.org/ecology/art/lightvsdepth.gif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53892" y="3886200"/>
            <a:ext cx="10623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http://oceanexplorer.noaa.gov/explorations/04deepscope/background/deeplight/media/diagram3_600.jpg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4AB123E-93DA-9D4A-BB6C-049106F2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61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26"/>
    </mc:Choice>
    <mc:Fallback xmlns="">
      <p:transition spd="slow" advTm="75126"/>
    </mc:Fallback>
  </mc:AlternateContent>
  <p:extLst>
    <p:ext uri="{3A86A75C-4F4B-4683-9AE1-C65F6400EC91}">
      <p14:laserTraceLst xmlns:p14="http://schemas.microsoft.com/office/powerpoint/2010/main">
        <p14:tracePtLst>
          <p14:tracePt t="13370" x="768350" y="5308600"/>
          <p14:tracePt t="13920" x="1308100" y="4864100"/>
          <p14:tracePt t="13969" x="2946400" y="3384550"/>
          <p14:tracePt t="14003" x="3378200" y="3035300"/>
          <p14:tracePt t="14039" x="3663950" y="2774950"/>
          <p14:tracePt t="14073" x="3765550" y="2654300"/>
          <p14:tracePt t="14106" x="3911600" y="2489200"/>
          <p14:tracePt t="14369" x="4845050" y="1327150"/>
          <p14:tracePt t="14402" x="5353050" y="787400"/>
          <p14:tracePt t="14457" x="5581650" y="533400"/>
          <p14:tracePt t="14491" x="5600700" y="514350"/>
          <p14:tracePt t="15106" x="5734050" y="508000"/>
          <p14:tracePt t="15158" x="6032500" y="450850"/>
          <p14:tracePt t="15174" x="6134100" y="425450"/>
          <p14:tracePt t="15208" x="6267450" y="406400"/>
          <p14:tracePt t="15258" x="6477000" y="387350"/>
          <p14:tracePt t="15291" x="6565900" y="368300"/>
          <p14:tracePt t="15324" x="6642100" y="368300"/>
          <p14:tracePt t="15358" x="6711950" y="368300"/>
          <p14:tracePt t="15391" x="6762750" y="368300"/>
          <p14:tracePt t="15424" x="6819900" y="349250"/>
          <p14:tracePt t="15473" x="6946900" y="298450"/>
          <p14:tracePt t="15508" x="7023100" y="279400"/>
          <p14:tracePt t="15557" x="7073900" y="279400"/>
          <p14:tracePt t="15591" x="7099300" y="279400"/>
          <p14:tracePt t="15671" x="7092950" y="304800"/>
          <p14:tracePt t="15705" x="6965950" y="336550"/>
          <p14:tracePt t="15739" x="6750050" y="381000"/>
          <p14:tracePt t="15775" x="6546850" y="393700"/>
          <p14:tracePt t="15808" x="6330950" y="381000"/>
          <p14:tracePt t="15858" x="6076950" y="317500"/>
          <p14:tracePt t="15892" x="5937250" y="311150"/>
          <p14:tracePt t="15926" x="5842000" y="298450"/>
          <p14:tracePt t="15959" x="5772150" y="285750"/>
          <p14:tracePt t="15993" x="5746750" y="285750"/>
          <p14:tracePt t="16026" x="5715000" y="285750"/>
          <p14:tracePt t="16061" x="5708650" y="285750"/>
          <p14:tracePt t="20388" x="5835650" y="330200"/>
          <p14:tracePt t="20419" x="6083300" y="406400"/>
          <p14:tracePt t="20453" x="6242050" y="444500"/>
          <p14:tracePt t="20498" x="6426200" y="488950"/>
          <p14:tracePt t="20535" x="6502400" y="527050"/>
          <p14:tracePt t="20566" x="6559550" y="552450"/>
          <p14:tracePt t="20598" x="6629400" y="571500"/>
          <p14:tracePt t="20632" x="6711950" y="571500"/>
          <p14:tracePt t="20647" x="6756400" y="571500"/>
          <p14:tracePt t="20692" x="6870700" y="571500"/>
          <p14:tracePt t="20724" x="6953250" y="565150"/>
          <p14:tracePt t="20765" x="6997700" y="565150"/>
          <p14:tracePt t="20796" x="7016750" y="565150"/>
          <p14:tracePt t="20858" x="7029450" y="565150"/>
          <p14:tracePt t="20914" x="7042150" y="565150"/>
          <p14:tracePt t="20960" x="7061200" y="565150"/>
          <p14:tracePt t="20993" x="7067550" y="565150"/>
          <p14:tracePt t="21047" x="7092950" y="565150"/>
          <p14:tracePt t="21080" x="7124700" y="552450"/>
          <p14:tracePt t="21112" x="7131050" y="552450"/>
          <p14:tracePt t="21657" x="7137400" y="552450"/>
          <p14:tracePt t="22078" x="7105650" y="552450"/>
          <p14:tracePt t="22117" x="7067550" y="552450"/>
          <p14:tracePt t="22152" x="7054850" y="552450"/>
          <p14:tracePt t="22186" x="7029450" y="565150"/>
          <p14:tracePt t="22236" x="7016750" y="571500"/>
          <p14:tracePt t="22301" x="6985000" y="577850"/>
          <p14:tracePt t="22335" x="6965950" y="577850"/>
          <p14:tracePt t="22368" x="6946900" y="596900"/>
          <p14:tracePt t="22403" x="6934200" y="596900"/>
          <p14:tracePt t="22436" x="6927850" y="603250"/>
          <p14:tracePt t="22518" x="6921500" y="603250"/>
          <p14:tracePt t="22730" x="6908800" y="603250"/>
          <p14:tracePt t="22784" x="6864350" y="622300"/>
          <p14:tracePt t="22818" x="6858000" y="622300"/>
          <p14:tracePt t="22867" x="6832600" y="635000"/>
          <p14:tracePt t="22902" x="6819900" y="635000"/>
          <p14:tracePt t="22935" x="6794500" y="647700"/>
          <p14:tracePt t="22984" x="6775450" y="673100"/>
          <p14:tracePt t="23016" x="6737350" y="704850"/>
          <p14:tracePt t="23052" x="6718300" y="717550"/>
          <p14:tracePt t="23102" x="6692900" y="730250"/>
          <p14:tracePt t="23136" x="6667500" y="749300"/>
          <p14:tracePt t="23152" x="6654800" y="755650"/>
          <p14:tracePt t="23186" x="6623050" y="768350"/>
          <p14:tracePt t="23219" x="6597650" y="774700"/>
          <p14:tracePt t="23252" x="6565900" y="781050"/>
          <p14:tracePt t="23285" x="6553200" y="787400"/>
          <p14:tracePt t="23335" x="6521450" y="787400"/>
          <p14:tracePt t="23368" x="6502400" y="793750"/>
          <p14:tracePt t="23451" x="6502400" y="800100"/>
          <p14:tracePt t="23483" x="6477000" y="812800"/>
          <p14:tracePt t="23515" x="6464300" y="812800"/>
          <p14:tracePt t="23549" x="6432550" y="831850"/>
          <p14:tracePt t="23586" x="6400800" y="838200"/>
          <p14:tracePt t="23619" x="6375400" y="863600"/>
          <p14:tracePt t="23653" x="6343650" y="863600"/>
          <p14:tracePt t="23687" x="6324600" y="863600"/>
          <p14:tracePt t="24479" x="6292850" y="869950"/>
          <p14:tracePt t="24521" x="6254750" y="869950"/>
          <p14:tracePt t="24551" x="6223000" y="876300"/>
          <p14:tracePt t="24582" x="6203950" y="882650"/>
          <p14:tracePt t="24614" x="6191250" y="889000"/>
          <p14:tracePt t="24654" x="6191250" y="895350"/>
          <p14:tracePt t="24731" x="6178550" y="908050"/>
          <p14:tracePt t="24786" x="6159500" y="939800"/>
          <p14:tracePt t="24920" x="6134100" y="958850"/>
          <p14:tracePt t="25037" x="6127750" y="965200"/>
          <p14:tracePt t="25070" x="6096000" y="996950"/>
          <p14:tracePt t="25102" x="6089650" y="1009650"/>
          <p14:tracePt t="25204" x="6089650" y="1016000"/>
          <p14:tracePt t="25251" x="6083300" y="1016000"/>
          <p14:tracePt t="25284" x="6076950" y="1035050"/>
          <p14:tracePt t="25322" x="6038850" y="1054100"/>
          <p14:tracePt t="25356" x="6019800" y="1066800"/>
          <p14:tracePt t="25390" x="6000750" y="1073150"/>
          <p14:tracePt t="25454" x="6000750" y="1085850"/>
          <p14:tracePt t="25487" x="5988050" y="1092200"/>
          <p14:tracePt t="25535" x="5969000" y="1104900"/>
          <p14:tracePt t="25573" x="5930900" y="1136650"/>
          <p14:tracePt t="25607" x="5924550" y="1162050"/>
          <p14:tracePt t="25657" x="5924550" y="1168400"/>
          <p14:tracePt t="25800" x="5924550" y="1181100"/>
          <p14:tracePt t="25840" x="5918200" y="1181100"/>
          <p14:tracePt t="25906" x="5911850" y="1193800"/>
          <p14:tracePt t="25938" x="5892800" y="1219200"/>
          <p14:tracePt t="25973" x="5892800" y="1231900"/>
          <p14:tracePt t="26007" x="5892800" y="1238250"/>
          <p14:tracePt t="26041" x="5861050" y="1270000"/>
          <p14:tracePt t="26075" x="5854700" y="1295400"/>
          <p14:tracePt t="26110" x="5848350" y="1327150"/>
          <p14:tracePt t="26143" x="5842000" y="1339850"/>
          <p14:tracePt t="26161" x="5822950" y="1352550"/>
          <p14:tracePt t="26195" x="5797550" y="1384300"/>
          <p14:tracePt t="26228" x="5772150" y="1409700"/>
          <p14:tracePt t="26262" x="5753100" y="1441450"/>
          <p14:tracePt t="26296" x="5727700" y="1473200"/>
          <p14:tracePt t="26330" x="5695950" y="1504950"/>
          <p14:tracePt t="26390" x="5676900" y="1543050"/>
          <p14:tracePt t="26422" x="5670550" y="1562100"/>
          <p14:tracePt t="26454" x="5670550" y="1574800"/>
          <p14:tracePt t="26486" x="5664200" y="1593850"/>
          <p14:tracePt t="26524" x="5632450" y="1631950"/>
          <p14:tracePt t="26558" x="5626100" y="1663700"/>
          <p14:tracePt t="26592" x="5626100" y="1689100"/>
          <p14:tracePt t="26625" x="5619750" y="1720850"/>
          <p14:tracePt t="26660" x="5613400" y="1746250"/>
          <p14:tracePt t="26694" x="5613400" y="1778000"/>
          <p14:tracePt t="26728" x="5607050" y="1803400"/>
          <p14:tracePt t="26761" x="5600700" y="1828800"/>
          <p14:tracePt t="26796" x="5588000" y="1847850"/>
          <p14:tracePt t="26862" x="5581650" y="1885950"/>
          <p14:tracePt t="26897" x="5581650" y="1905000"/>
          <p14:tracePt t="26931" x="5581650" y="1943100"/>
          <p14:tracePt t="27074" x="5581650" y="1981200"/>
          <p14:tracePt t="27108" x="5581650" y="2006600"/>
          <p14:tracePt t="27141" x="5581650" y="2012950"/>
          <p14:tracePt t="27192" x="5581650" y="2019300"/>
          <p14:tracePt t="27290" x="5581650" y="2025650"/>
          <p14:tracePt t="29823" x="5626100" y="1924050"/>
          <p14:tracePt t="29857" x="5772150" y="1689100"/>
          <p14:tracePt t="29896" x="5854700" y="1568450"/>
          <p14:tracePt t="29930" x="5905500" y="1498600"/>
          <p14:tracePt t="29963" x="5937250" y="1454150"/>
          <p14:tracePt t="29998" x="5994400" y="1390650"/>
          <p14:tracePt t="30032" x="6064250" y="1358900"/>
          <p14:tracePt t="30083" x="6172200" y="1295400"/>
          <p14:tracePt t="30116" x="6261100" y="1193800"/>
          <p14:tracePt t="30152" x="6343650" y="1073150"/>
          <p14:tracePt t="30186" x="6445250" y="933450"/>
          <p14:tracePt t="30220" x="6559550" y="768350"/>
          <p14:tracePt t="30255" x="6591300" y="736600"/>
          <p14:tracePt t="30295" x="6629400" y="692150"/>
          <p14:tracePt t="30331" x="6654800" y="679450"/>
          <p14:tracePt t="30381" x="6673850" y="679450"/>
          <p14:tracePt t="30416" x="6692900" y="654050"/>
          <p14:tracePt t="30452" x="6750050" y="603250"/>
          <p14:tracePt t="30485" x="6800850" y="565150"/>
          <p14:tracePt t="30519" x="6819900" y="539750"/>
          <p14:tracePt t="30553" x="6826250" y="539750"/>
          <p14:tracePt t="31011" x="6775450" y="539750"/>
          <p14:tracePt t="31044" x="6756400" y="539750"/>
          <p14:tracePt t="31076" x="6718300" y="539750"/>
          <p14:tracePt t="31114" x="6692900" y="539750"/>
          <p14:tracePt t="31165" x="6642100" y="546100"/>
          <p14:tracePt t="31199" x="6604000" y="565150"/>
          <p14:tracePt t="31234" x="6546850" y="584200"/>
          <p14:tracePt t="31284" x="6438900" y="641350"/>
          <p14:tracePt t="31318" x="6318250" y="685800"/>
          <p14:tracePt t="31353" x="6216650" y="717550"/>
          <p14:tracePt t="31388" x="6140450" y="755650"/>
          <p14:tracePt t="31423" x="6051550" y="793750"/>
          <p14:tracePt t="31458" x="5969000" y="831850"/>
          <p14:tracePt t="31492" x="5937250" y="838200"/>
          <p14:tracePt t="31532" x="5873750" y="863600"/>
          <p14:tracePt t="31582" x="5810250" y="908050"/>
          <p14:tracePt t="31618" x="5784850" y="914400"/>
          <p14:tracePt t="31702" x="5778500" y="914400"/>
          <p14:tracePt t="31770" x="5753100" y="914400"/>
          <p14:tracePt t="31805" x="5715000" y="927100"/>
          <p14:tracePt t="31838" x="5708650" y="939800"/>
          <p14:tracePt t="31854" x="5695950" y="939800"/>
          <p14:tracePt t="31889" x="5676900" y="946150"/>
          <p14:tracePt t="31922" x="5670550" y="946150"/>
          <p14:tracePt t="31997" x="5638800" y="946150"/>
          <p14:tracePt t="32031" x="5619750" y="946150"/>
          <p14:tracePt t="34133" x="5441950" y="1187450"/>
          <p14:tracePt t="34167" x="5022850" y="1784350"/>
          <p14:tracePt t="34201" x="4610100" y="2540000"/>
          <p14:tracePt t="34236" x="4356100" y="3257550"/>
          <p14:tracePt t="34271" x="4298950" y="3511550"/>
          <p14:tracePt t="34304" x="4298950" y="3524250"/>
          <p14:tracePt t="47417" x="4140200" y="3898900"/>
          <p14:tracePt t="47451" x="3956050" y="4273550"/>
          <p14:tracePt t="47487" x="3886200" y="4451350"/>
          <p14:tracePt t="47521" x="3848100" y="4591050"/>
          <p14:tracePt t="47554" x="3810000" y="4686300"/>
          <p14:tracePt t="47587" x="3765550" y="4775200"/>
          <p14:tracePt t="47621" x="3714750" y="4876800"/>
          <p14:tracePt t="47654" x="3638550" y="5035550"/>
          <p14:tracePt t="47689" x="3581400" y="5181600"/>
          <p14:tracePt t="47722" x="3549650" y="5264150"/>
          <p14:tracePt t="47756" x="3441700" y="5384800"/>
          <p14:tracePt t="47772" x="3409950" y="5416550"/>
          <p14:tracePt t="47806" x="3333750" y="5454650"/>
          <p14:tracePt t="47840" x="3302000" y="5365750"/>
          <p14:tracePt t="47875" x="3378200" y="5105400"/>
          <p14:tracePt t="47892" x="3448050" y="4991100"/>
          <p14:tracePt t="47927" x="3511550" y="4876800"/>
          <p14:tracePt t="47960" x="3517900" y="4857750"/>
          <p14:tracePt t="47994" x="3517900" y="4851400"/>
          <p14:tracePt t="48037" x="3543300" y="4806950"/>
          <p14:tracePt t="48071" x="3600450" y="4737100"/>
          <p14:tracePt t="48104" x="3644900" y="4711700"/>
          <p14:tracePt t="48138" x="3670300" y="4711700"/>
          <p14:tracePt t="48935" x="3740150" y="4667250"/>
          <p14:tracePt t="48973" x="3879850" y="4591050"/>
          <p14:tracePt t="49006" x="3949700" y="4559300"/>
          <p14:tracePt t="49040" x="3987800" y="4540250"/>
          <p14:tracePt t="49073" x="4051300" y="4514850"/>
          <p14:tracePt t="49108" x="4064000" y="4514850"/>
          <p14:tracePt t="50355" x="4381500" y="4718050"/>
          <p14:tracePt t="50403" x="5022850" y="5137150"/>
          <p14:tracePt t="50442" x="5441950" y="5454650"/>
          <p14:tracePt t="50477" x="5708650" y="5683250"/>
          <p14:tracePt t="50493" x="5803900" y="5772150"/>
          <p14:tracePt t="50527" x="5956300" y="5892800"/>
          <p14:tracePt t="50560" x="6083300" y="6026150"/>
          <p14:tracePt t="50593" x="6184900" y="6096000"/>
          <p14:tracePt t="50627" x="6197600" y="6108700"/>
          <p14:tracePt t="50936" x="6451600" y="6229350"/>
          <p14:tracePt t="50976" x="6756400" y="6413500"/>
          <p14:tracePt t="51009" x="6896100" y="6508750"/>
          <p14:tracePt t="51025" x="6927850" y="6527800"/>
          <p14:tracePt t="51060" x="6953250" y="6553200"/>
          <p14:tracePt t="51838" x="6896100" y="6686550"/>
          <p14:tracePt t="51889" x="6832600" y="6781800"/>
          <p14:tracePt t="51927" x="6832600" y="6807200"/>
          <p14:tracePt t="51960" x="6832600" y="6813550"/>
          <p14:tracePt t="52026" x="6851650" y="6807200"/>
          <p14:tracePt t="52060" x="6889750" y="6800850"/>
          <p14:tracePt t="52094" x="6915150" y="6750050"/>
          <p14:tracePt t="52127" x="6946900" y="6699250"/>
          <p14:tracePt t="52161" x="6953250" y="6686550"/>
          <p14:tracePt t="52196" x="6953250" y="6661150"/>
          <p14:tracePt t="52230" x="6946900" y="6629400"/>
          <p14:tracePt t="52263" x="6921500" y="6604000"/>
          <p14:tracePt t="52297" x="6902450" y="6591300"/>
          <p14:tracePt t="52331" x="6902450" y="6584950"/>
          <p14:tracePt t="52365" x="6902450" y="6578600"/>
          <p14:tracePt t="52545" x="6902450" y="6565900"/>
          <p14:tracePt t="52643" x="6902450" y="6553200"/>
          <p14:tracePt t="53395" x="7042150" y="6318250"/>
          <p14:tracePt t="53428" x="7080250" y="6261100"/>
          <p14:tracePt t="53462" x="7105650" y="6235700"/>
          <p14:tracePt t="53497" x="7150100" y="6178550"/>
          <p14:tracePt t="53513" x="7162800" y="6165850"/>
          <p14:tracePt t="53547" x="7162800" y="6146800"/>
          <p14:tracePt t="53596" x="7188200" y="6089650"/>
          <p14:tracePt t="53629" x="7200900" y="6057900"/>
          <p14:tracePt t="53662" x="7200900" y="6045200"/>
          <p14:tracePt t="53696" x="7219950" y="5994400"/>
          <p14:tracePt t="53730" x="7239000" y="5937250"/>
          <p14:tracePt t="53763" x="7239000" y="5918200"/>
          <p14:tracePt t="53813" x="7264400" y="5854700"/>
          <p14:tracePt t="53847" x="7277100" y="5803900"/>
          <p14:tracePt t="53862" x="7277100" y="5791200"/>
          <p14:tracePt t="53991" x="7302500" y="5734050"/>
          <p14:tracePt t="54024" x="7334250" y="5695950"/>
          <p14:tracePt t="54064" x="7334250" y="5683250"/>
          <p14:tracePt t="54144" x="7346950" y="5676900"/>
          <p14:tracePt t="54181" x="7397750" y="5651500"/>
          <p14:tracePt t="54214" x="7429500" y="5651500"/>
          <p14:tracePt t="54249" x="7467600" y="5676900"/>
          <p14:tracePt t="54282" x="7473950" y="5695950"/>
          <p14:tracePt t="54316" x="7486650" y="5727700"/>
          <p14:tracePt t="54350" x="7493000" y="5765800"/>
          <p14:tracePt t="54367" x="7505700" y="5778500"/>
          <p14:tracePt t="54401" x="7518400" y="5835650"/>
          <p14:tracePt t="54435" x="7524750" y="5905500"/>
          <p14:tracePt t="54469" x="7524750" y="5930900"/>
          <p14:tracePt t="54503" x="7524750" y="5969000"/>
          <p14:tracePt t="54553" x="7531100" y="5988050"/>
          <p14:tracePt t="54597" x="7543800" y="6007100"/>
          <p14:tracePt t="54646" x="7550150" y="6019800"/>
          <p14:tracePt t="54681" x="7569200" y="6045200"/>
          <p14:tracePt t="54714" x="7581900" y="6051550"/>
          <p14:tracePt t="54748" x="7588250" y="6083300"/>
          <p14:tracePt t="54782" x="7600950" y="6108700"/>
          <p14:tracePt t="54816" x="7620000" y="6140450"/>
          <p14:tracePt t="54850" x="7626350" y="6165850"/>
          <p14:tracePt t="54867" x="7632700" y="6184900"/>
          <p14:tracePt t="54901" x="7632700" y="6216650"/>
          <p14:tracePt t="54934" x="7632700" y="6242050"/>
          <p14:tracePt t="54968" x="7632700" y="6267450"/>
          <p14:tracePt t="55003" x="7632700" y="6305550"/>
          <p14:tracePt t="55036" x="7632700" y="6311900"/>
          <p14:tracePt t="55862" x="7632700" y="6324600"/>
          <p14:tracePt t="55911" x="7562850" y="6375400"/>
          <p14:tracePt t="55949" x="7473950" y="6426200"/>
          <p14:tracePt t="55983" x="7429500" y="6457950"/>
          <p14:tracePt t="56017" x="7404100" y="6483350"/>
          <p14:tracePt t="56050" x="7366000" y="6521450"/>
          <p14:tracePt t="56083" x="7346950" y="6521450"/>
          <p14:tracePt t="56116" x="7315200" y="6527800"/>
          <p14:tracePt t="56150" x="7289800" y="6527800"/>
          <p14:tracePt t="56201" x="7264400" y="6527800"/>
          <p14:tracePt t="56250" x="7258050" y="6527800"/>
          <p14:tracePt t="56513" x="7289800" y="6527800"/>
          <p14:tracePt t="56545" x="7340600" y="6521450"/>
          <p14:tracePt t="56600" x="7372350" y="6521450"/>
          <p14:tracePt t="58268" x="7575550" y="6521450"/>
          <p14:tracePt t="58301" x="7702550" y="6515100"/>
          <p14:tracePt t="58336" x="7816850" y="6489700"/>
          <p14:tracePt t="58370" x="7975600" y="6445250"/>
          <p14:tracePt t="58405" x="8108950" y="6407150"/>
          <p14:tracePt t="58439" x="8229600" y="6356350"/>
          <p14:tracePt t="58474" x="8299450" y="6343650"/>
          <p14:tracePt t="58508" x="8331200" y="6337300"/>
          <p14:tracePt t="58543" x="8343900" y="6337300"/>
          <p14:tracePt t="59536" x="8293100" y="6400800"/>
          <p14:tracePt t="59572" x="8229600" y="6438900"/>
          <p14:tracePt t="59610" x="8210550" y="6451600"/>
          <p14:tracePt t="59646" x="8229600" y="6407150"/>
          <p14:tracePt t="59704" x="8337550" y="6286500"/>
          <p14:tracePt t="59740" x="8362950" y="6242050"/>
          <p14:tracePt t="59793" x="8369300" y="6216650"/>
          <p14:tracePt t="59828" x="8369300" y="6184900"/>
          <p14:tracePt t="59872" x="8369300" y="6115050"/>
          <p14:tracePt t="59908" x="8394700" y="6026150"/>
          <p14:tracePt t="59945" x="8394700" y="5994400"/>
          <p14:tracePt t="59980" x="8394700" y="5988050"/>
          <p14:tracePt t="60256" x="8420100" y="5988050"/>
          <p14:tracePt t="60290" x="8439150" y="5988050"/>
          <p14:tracePt t="60324" x="8477250" y="6007100"/>
          <p14:tracePt t="60356" x="8483600" y="6026150"/>
          <p14:tracePt t="60372" x="8489950" y="6038850"/>
          <p14:tracePt t="60405" x="8515350" y="6064250"/>
          <p14:tracePt t="60438" x="8528050" y="6096000"/>
          <p14:tracePt t="60468" x="8534400" y="6121400"/>
          <p14:tracePt t="60515" x="8540750" y="6159500"/>
          <p14:tracePt t="60554" x="8559800" y="6191250"/>
          <p14:tracePt t="60584" x="8572500" y="6210300"/>
          <p14:tracePt t="60616" x="8578850" y="6216650"/>
          <p14:tracePt t="60672" x="8578850" y="6223000"/>
          <p14:tracePt t="60764" x="8540750" y="6197600"/>
          <p14:tracePt t="60806" x="8496300" y="6102350"/>
          <p14:tracePt t="60842" x="8464550" y="6057900"/>
          <p14:tracePt t="60877" x="8426450" y="6013450"/>
          <p14:tracePt t="60913" x="8401050" y="6000750"/>
          <p14:tracePt t="60956" x="8356600" y="6000750"/>
          <p14:tracePt t="60990" x="8318500" y="6019800"/>
          <p14:tracePt t="61018" x="8299450" y="6057900"/>
          <p14:tracePt t="61063" x="8255000" y="6140450"/>
          <p14:tracePt t="61107" x="8242300" y="6203950"/>
          <p14:tracePt t="61140" x="8242300" y="6254750"/>
          <p14:tracePt t="61170" x="8242300" y="6273800"/>
          <p14:tracePt t="61223" x="8242300" y="6311900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Oceans and lakes have distinct zones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57200" y="1264920"/>
            <a:ext cx="3733800" cy="4937760"/>
          </a:xfrm>
        </p:spPr>
        <p:txBody>
          <a:bodyPr>
            <a:noAutofit/>
          </a:bodyPr>
          <a:lstStyle/>
          <a:p>
            <a:r>
              <a:rPr lang="en-US" sz="1600" dirty="0"/>
              <a:t>Oceans:</a:t>
            </a:r>
          </a:p>
          <a:p>
            <a:pPr lvl="1"/>
            <a:r>
              <a:rPr lang="en-US" sz="1600" dirty="0"/>
              <a:t>Intertidal zone is exposed during low tide</a:t>
            </a:r>
          </a:p>
          <a:p>
            <a:pPr lvl="1"/>
            <a:r>
              <a:rPr lang="en-US" sz="1600" dirty="0"/>
              <a:t>Neritic zone is shallow (max depth 200 m)</a:t>
            </a:r>
          </a:p>
          <a:p>
            <a:pPr lvl="1"/>
            <a:r>
              <a:rPr lang="en-US" sz="1600" dirty="0"/>
              <a:t>Oceanic zone is deep (&gt;200 m, beyond the continental shelf)</a:t>
            </a:r>
          </a:p>
          <a:p>
            <a:r>
              <a:rPr lang="en-US" sz="1600" dirty="0"/>
              <a:t>Lakes:</a:t>
            </a:r>
          </a:p>
          <a:p>
            <a:pPr lvl="1"/>
            <a:r>
              <a:rPr lang="en-US" sz="1600" dirty="0"/>
              <a:t>Littoral zone: shallow enough for plants to root</a:t>
            </a:r>
          </a:p>
          <a:p>
            <a:pPr lvl="1"/>
            <a:r>
              <a:rPr lang="en-US" sz="1600" dirty="0"/>
              <a:t>Limnetic zone: too deep for plants to root</a:t>
            </a:r>
          </a:p>
          <a:p>
            <a:r>
              <a:rPr lang="en-US" sz="1600" dirty="0"/>
              <a:t>Both:</a:t>
            </a:r>
          </a:p>
          <a:p>
            <a:pPr lvl="1"/>
            <a:r>
              <a:rPr lang="en-US" sz="1600" dirty="0"/>
              <a:t>Photic zone receives sunlight</a:t>
            </a:r>
          </a:p>
          <a:p>
            <a:pPr lvl="1"/>
            <a:r>
              <a:rPr lang="en-US" sz="1600" dirty="0"/>
              <a:t>Aphotic zone does not</a:t>
            </a:r>
          </a:p>
          <a:p>
            <a:pPr lvl="1"/>
            <a:r>
              <a:rPr lang="en-US" sz="1600" dirty="0"/>
              <a:t>Benthic zone is the bottom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13" y="1374781"/>
            <a:ext cx="3667620" cy="20221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706" y="3460669"/>
            <a:ext cx="3391828" cy="2711881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21C9472-7133-DE40-8C4E-94C0CEA03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2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32"/>
    </mc:Choice>
    <mc:Fallback xmlns="">
      <p:transition spd="slow" advTm="70532"/>
    </mc:Fallback>
  </mc:AlternateContent>
  <p:extLst>
    <p:ext uri="{3A86A75C-4F4B-4683-9AE1-C65F6400EC91}">
      <p14:laserTraceLst xmlns:p14="http://schemas.microsoft.com/office/powerpoint/2010/main">
        <p14:tracePtLst>
          <p14:tracePt t="11346" x="514350" y="5321300"/>
          <p14:tracePt t="11664" x="768350" y="5124450"/>
          <p14:tracePt t="11698" x="1250950" y="4819650"/>
          <p14:tracePt t="11732" x="1968500" y="4235450"/>
          <p14:tracePt t="11766" x="2876550" y="3441700"/>
          <p14:tracePt t="11799" x="3454400" y="2921000"/>
          <p14:tracePt t="11832" x="3937000" y="2444750"/>
          <p14:tracePt t="11866" x="4330700" y="2051050"/>
          <p14:tracePt t="11898" x="4591050" y="1822450"/>
          <p14:tracePt t="11931" x="4806950" y="1657350"/>
          <p14:tracePt t="11964" x="4946650" y="1568450"/>
          <p14:tracePt t="11998" x="5143500" y="1473200"/>
          <p14:tracePt t="12031" x="5359400" y="1377950"/>
          <p14:tracePt t="12065" x="5530850" y="1333500"/>
          <p14:tracePt t="12099" x="5568950" y="1333500"/>
          <p14:tracePt t="12165" x="5568950" y="1358900"/>
          <p14:tracePt t="12199" x="5568950" y="1384300"/>
          <p14:tracePt t="12234" x="5562600" y="1460500"/>
          <p14:tracePt t="12267" x="5530850" y="1543050"/>
          <p14:tracePt t="12301" x="5524500" y="1574800"/>
          <p14:tracePt t="12334" x="5518150" y="1606550"/>
          <p14:tracePt t="12367" x="5511800" y="1619250"/>
          <p14:tracePt t="12400" x="5486400" y="1631950"/>
          <p14:tracePt t="12433" x="5454650" y="1663700"/>
          <p14:tracePt t="12466" x="5422900" y="1682750"/>
          <p14:tracePt t="12499" x="5397500" y="1689100"/>
          <p14:tracePt t="12533" x="5359400" y="1695450"/>
          <p14:tracePt t="12565" x="5340350" y="1714500"/>
          <p14:tracePt t="12599" x="5308600" y="1720850"/>
          <p14:tracePt t="12633" x="5276850" y="1720850"/>
          <p14:tracePt t="12666" x="5251450" y="1739900"/>
          <p14:tracePt t="12700" x="5232400" y="1758950"/>
          <p14:tracePt t="12733" x="5213350" y="1771650"/>
          <p14:tracePt t="12859" x="5245100" y="1771650"/>
          <p14:tracePt t="12892" x="5321300" y="1797050"/>
          <p14:tracePt t="12908" x="5334000" y="1803400"/>
          <p14:tracePt t="12949" x="5365750" y="1809750"/>
          <p14:tracePt t="13149" x="5289550" y="1854200"/>
          <p14:tracePt t="13183" x="5226050" y="1885950"/>
          <p14:tracePt t="13217" x="5200650" y="1905000"/>
          <p14:tracePt t="13250" x="5168900" y="1905000"/>
          <p14:tracePt t="13283" x="5162550" y="1905000"/>
          <p14:tracePt t="13399" x="5162550" y="1885950"/>
          <p14:tracePt t="13449" x="5194300" y="1866900"/>
          <p14:tracePt t="13483" x="5219700" y="1866900"/>
          <p14:tracePt t="13517" x="5251450" y="1866900"/>
          <p14:tracePt t="13567" x="5264150" y="1866900"/>
          <p14:tracePt t="13601" x="5270500" y="1866900"/>
          <p14:tracePt t="13634" x="5276850" y="1866900"/>
          <p14:tracePt t="22312" x="5308600" y="1860550"/>
          <p14:tracePt t="22347" x="5353050" y="1860550"/>
          <p14:tracePt t="22380" x="5372100" y="1860550"/>
          <p14:tracePt t="22413" x="5403850" y="1860550"/>
          <p14:tracePt t="22447" x="5422900" y="1860550"/>
          <p14:tracePt t="22646" x="5441950" y="1860550"/>
          <p14:tracePt t="22680" x="5473700" y="1873250"/>
          <p14:tracePt t="22714" x="5499100" y="1885950"/>
          <p14:tracePt t="22730" x="5518150" y="1885950"/>
          <p14:tracePt t="22764" x="5588000" y="1885950"/>
          <p14:tracePt t="22798" x="5619750" y="1885950"/>
          <p14:tracePt t="22831" x="5664200" y="1885950"/>
          <p14:tracePt t="22864" x="5734050" y="1885950"/>
          <p14:tracePt t="22897" x="5816600" y="1885950"/>
          <p14:tracePt t="22930" x="5892800" y="1885950"/>
          <p14:tracePt t="22964" x="5969000" y="1892300"/>
          <p14:tracePt t="22998" x="6007100" y="1898650"/>
          <p14:tracePt t="23031" x="6026150" y="1898650"/>
          <p14:tracePt t="23064" x="6089650" y="1924050"/>
          <p14:tracePt t="23098" x="6146800" y="1936750"/>
          <p14:tracePt t="23131" x="6172200" y="1936750"/>
          <p14:tracePt t="23164" x="6197600" y="1936750"/>
          <p14:tracePt t="23213" x="6223000" y="1943100"/>
          <p14:tracePt t="23248" x="6254750" y="1949450"/>
          <p14:tracePt t="23265" x="6261100" y="1955800"/>
          <p14:tracePt t="23299" x="6273800" y="1968500"/>
          <p14:tracePt t="23413" x="6254750" y="1968500"/>
          <p14:tracePt t="23448" x="6178550" y="1968500"/>
          <p14:tracePt t="23482" x="6089650" y="1968500"/>
          <p14:tracePt t="23525" x="5956300" y="1930400"/>
          <p14:tracePt t="23572" x="5848350" y="1924050"/>
          <p14:tracePt t="23617" x="5784850" y="1905000"/>
          <p14:tracePt t="23650" x="5753100" y="1898650"/>
          <p14:tracePt t="23683" x="5727700" y="1898650"/>
          <p14:tracePt t="23718" x="5721350" y="1898650"/>
          <p14:tracePt t="23848" x="5797550" y="1924050"/>
          <p14:tracePt t="23882" x="5854700" y="1949450"/>
          <p14:tracePt t="23916" x="5930900" y="1974850"/>
          <p14:tracePt t="23949" x="5994400" y="2012950"/>
          <p14:tracePt t="23982" x="6057900" y="2019300"/>
          <p14:tracePt t="24015" x="6115050" y="2038350"/>
          <p14:tracePt t="24050" x="6153150" y="2038350"/>
          <p14:tracePt t="24082" x="6172200" y="2038350"/>
          <p14:tracePt t="24148" x="6178550" y="2038350"/>
          <p14:tracePt t="24214" x="6184900" y="2038350"/>
          <p14:tracePt t="30474" x="6267450" y="2038350"/>
          <p14:tracePt t="30508" x="6337300" y="2044700"/>
          <p14:tracePt t="30542" x="6400800" y="2063750"/>
          <p14:tracePt t="30575" x="6426200" y="2063750"/>
          <p14:tracePt t="31542" x="6565900" y="2089150"/>
          <p14:tracePt t="31576" x="6788150" y="2101850"/>
          <p14:tracePt t="31610" x="7029450" y="2101850"/>
          <p14:tracePt t="31643" x="7200900" y="2114550"/>
          <p14:tracePt t="31677" x="7315200" y="2120900"/>
          <p14:tracePt t="31711" x="7435850" y="2120900"/>
          <p14:tracePt t="31744" x="7581900" y="2146300"/>
          <p14:tracePt t="31779" x="7708900" y="2152650"/>
          <p14:tracePt t="31813" x="7816850" y="2165350"/>
          <p14:tracePt t="31845" x="7861300" y="2171700"/>
          <p14:tracePt t="31878" x="7943850" y="2184400"/>
          <p14:tracePt t="31910" x="8007350" y="2216150"/>
          <p14:tracePt t="31944" x="8083550" y="2235200"/>
          <p14:tracePt t="31992" x="8178800" y="2279650"/>
          <p14:tracePt t="32027" x="8223250" y="2298700"/>
          <p14:tracePt t="32044" x="8229600" y="2305050"/>
          <p14:tracePt t="32092" x="8235950" y="2305050"/>
          <p14:tracePt t="32176" x="8147050" y="2305050"/>
          <p14:tracePt t="32211" x="7918450" y="2305050"/>
          <p14:tracePt t="32244" x="7670800" y="2305050"/>
          <p14:tracePt t="32278" x="7416800" y="2241550"/>
          <p14:tracePt t="32311" x="7188200" y="2152650"/>
          <p14:tracePt t="32329" x="7137400" y="2139950"/>
          <p14:tracePt t="32362" x="7029450" y="2127250"/>
          <p14:tracePt t="32396" x="6927850" y="2120900"/>
          <p14:tracePt t="32430" x="6858000" y="2114550"/>
          <p14:tracePt t="32479" x="6813550" y="2114550"/>
          <p14:tracePt t="32513" x="6794500" y="2114550"/>
          <p14:tracePt t="37133" x="6648450" y="2286000"/>
          <p14:tracePt t="37168" x="6515100" y="2432050"/>
          <p14:tracePt t="37201" x="6388100" y="2641600"/>
          <p14:tracePt t="37234" x="6248400" y="2838450"/>
          <p14:tracePt t="37283" x="6210300" y="2882900"/>
          <p14:tracePt t="38419" x="6115050" y="3251200"/>
          <p14:tracePt t="38453" x="6064250" y="3657600"/>
          <p14:tracePt t="38487" x="6019800" y="3873500"/>
          <p14:tracePt t="38520" x="5988050" y="4089400"/>
          <p14:tracePt t="38553" x="5969000" y="4191000"/>
          <p14:tracePt t="38570" x="5962650" y="4210050"/>
          <p14:tracePt t="38604" x="5943600" y="4235450"/>
          <p14:tracePt t="38637" x="5911850" y="4267200"/>
          <p14:tracePt t="38670" x="5892800" y="4279900"/>
          <p14:tracePt t="38704" x="5867400" y="4311650"/>
          <p14:tracePt t="38737" x="5829300" y="4375150"/>
          <p14:tracePt t="38770" x="5797550" y="4451350"/>
          <p14:tracePt t="38804" x="5759450" y="4527550"/>
          <p14:tracePt t="38837" x="5734050" y="4552950"/>
          <p14:tracePt t="38871" x="5702300" y="4584700"/>
          <p14:tracePt t="38904" x="5695950" y="4591050"/>
          <p14:tracePt t="39203" x="5829300" y="4597400"/>
          <p14:tracePt t="39220" x="5873750" y="4597400"/>
          <p14:tracePt t="39253" x="6019800" y="4603750"/>
          <p14:tracePt t="39271" x="6064250" y="4610100"/>
          <p14:tracePt t="39305" x="6140450" y="4648200"/>
          <p14:tracePt t="39339" x="6203950" y="4654550"/>
          <p14:tracePt t="39372" x="6242050" y="4654550"/>
          <p14:tracePt t="39406" x="6273800" y="4654550"/>
          <p14:tracePt t="39440" x="6286500" y="4660900"/>
          <p14:tracePt t="39472" x="6292850" y="4660900"/>
          <p14:tracePt t="39505" x="6299200" y="4660900"/>
          <p14:tracePt t="39570" x="6311900" y="4660900"/>
          <p14:tracePt t="39654" x="6311900" y="4679950"/>
          <p14:tracePt t="39688" x="6280150" y="4679950"/>
          <p14:tracePt t="39722" x="6191250" y="4679950"/>
          <p14:tracePt t="39755" x="6089650" y="4654550"/>
          <p14:tracePt t="39771" x="6051550" y="4622800"/>
          <p14:tracePt t="39804" x="6000750" y="4603750"/>
          <p14:tracePt t="39838" x="5956300" y="4603750"/>
          <p14:tracePt t="39872" x="5924550" y="4603750"/>
          <p14:tracePt t="39905" x="5918200" y="4603750"/>
          <p14:tracePt t="40021" x="5937250" y="4629150"/>
          <p14:tracePt t="40055" x="6000750" y="4660900"/>
          <p14:tracePt t="40088" x="6096000" y="4692650"/>
          <p14:tracePt t="40122" x="6235700" y="4711700"/>
          <p14:tracePt t="40155" x="6350000" y="4718050"/>
          <p14:tracePt t="40189" x="6388100" y="4724400"/>
          <p14:tracePt t="40223" x="6419850" y="4737100"/>
          <p14:tracePt t="40256" x="6438900" y="4743450"/>
          <p14:tracePt t="40272" x="6445250" y="4743450"/>
          <p14:tracePt t="40306" x="6445250" y="4749800"/>
          <p14:tracePt t="43926" x="6483350" y="4768850"/>
          <p14:tracePt t="43961" x="6597650" y="4800600"/>
          <p14:tracePt t="43995" x="6661150" y="4838700"/>
          <p14:tracePt t="44011" x="6673850" y="4851400"/>
          <p14:tracePt t="44044" x="6686550" y="4864100"/>
          <p14:tracePt t="44444" x="6731000" y="4889500"/>
          <p14:tracePt t="44478" x="6807200" y="4902200"/>
          <p14:tracePt t="44512" x="6883400" y="4908550"/>
          <p14:tracePt t="44545" x="6985000" y="4933950"/>
          <p14:tracePt t="44578" x="7150100" y="4959350"/>
          <p14:tracePt t="44612" x="7258050" y="4978400"/>
          <p14:tracePt t="44646" x="7366000" y="4991100"/>
          <p14:tracePt t="44678" x="7480300" y="4991100"/>
          <p14:tracePt t="44712" x="7594600" y="4991100"/>
          <p14:tracePt t="44746" x="7715250" y="4991100"/>
          <p14:tracePt t="44779" x="7797800" y="4991100"/>
          <p14:tracePt t="44812" x="7867650" y="4997450"/>
          <p14:tracePt t="44846" x="7880350" y="5010150"/>
          <p14:tracePt t="44872" x="7880350" y="5029200"/>
          <p14:tracePt t="47982" x="7854950" y="4978400"/>
          <p14:tracePt t="48016" x="7810500" y="4876800"/>
          <p14:tracePt t="48050" x="7804150" y="4787900"/>
          <p14:tracePt t="48083" x="7804150" y="4730750"/>
          <p14:tracePt t="48117" x="7804150" y="4724400"/>
          <p14:tracePt t="48199" x="7797800" y="4724400"/>
          <p14:tracePt t="48233" x="7766050" y="4711700"/>
          <p14:tracePt t="48267" x="7734300" y="4679950"/>
          <p14:tracePt t="48301" x="7715250" y="4654550"/>
          <p14:tracePt t="48334" x="7670800" y="4508500"/>
          <p14:tracePt t="48367" x="7651750" y="4013200"/>
          <p14:tracePt t="48384" x="7651750" y="3797300"/>
          <p14:tracePt t="48419" x="7651750" y="3390900"/>
          <p14:tracePt t="48461" x="7639050" y="3028950"/>
          <p14:tracePt t="48492" x="7639050" y="2876550"/>
          <p14:tracePt t="48523" x="7613650" y="2794000"/>
          <p14:tracePt t="48556" x="7600950" y="2762250"/>
          <p14:tracePt t="48589" x="7569200" y="2730500"/>
          <p14:tracePt t="48622" x="7537450" y="2686050"/>
          <p14:tracePt t="48655" x="7524750" y="2667000"/>
          <p14:tracePt t="48688" x="7486650" y="2628900"/>
          <p14:tracePt t="48721" x="7480300" y="2603500"/>
          <p14:tracePt t="48753" x="7480300" y="2584450"/>
          <p14:tracePt t="48786" x="7537450" y="2520950"/>
          <p14:tracePt t="48818" x="7753350" y="2432050"/>
          <p14:tracePt t="48852" x="7950200" y="2393950"/>
          <p14:tracePt t="48884" x="8001000" y="2393950"/>
          <p14:tracePt t="48918" x="8013700" y="2393950"/>
          <p14:tracePt t="48967" x="8032750" y="2381250"/>
          <p14:tracePt t="49001" x="8039100" y="2381250"/>
          <p14:tracePt t="49283" x="8115300" y="2330450"/>
          <p14:tracePt t="49318" x="8191500" y="2273300"/>
          <p14:tracePt t="49351" x="8204200" y="2266950"/>
          <p14:tracePt t="49385" x="8204200" y="2241550"/>
          <p14:tracePt t="49402" x="8204200" y="2222500"/>
          <p14:tracePt t="49436" x="8140700" y="2127250"/>
          <p14:tracePt t="49469" x="8077200" y="2063750"/>
          <p14:tracePt t="49502" x="8013700" y="2019300"/>
          <p14:tracePt t="49535" x="7931150" y="1987550"/>
          <p14:tracePt t="49568" x="7829550" y="1949450"/>
          <p14:tracePt t="49602" x="7715250" y="1917700"/>
          <p14:tracePt t="49635" x="7588250" y="1860550"/>
          <p14:tracePt t="49668" x="7435850" y="1797050"/>
          <p14:tracePt t="49702" x="7321550" y="1752600"/>
          <p14:tracePt t="49735" x="7131050" y="1670050"/>
          <p14:tracePt t="49769" x="6972300" y="1625600"/>
          <p14:tracePt t="49783" x="6927850" y="1612900"/>
          <p14:tracePt t="49818" x="6794500" y="1606550"/>
          <p14:tracePt t="49852" x="6673850" y="1606550"/>
          <p14:tracePt t="49885" x="6584950" y="1606550"/>
          <p14:tracePt t="49918" x="6451600" y="1625600"/>
          <p14:tracePt t="49952" x="6356350" y="1663700"/>
          <p14:tracePt t="49985" x="6292850" y="1695450"/>
          <p14:tracePt t="50019" x="6235700" y="1733550"/>
          <p14:tracePt t="50052" x="6203950" y="1739900"/>
          <p14:tracePt t="50086" x="6184900" y="1739900"/>
          <p14:tracePt t="50119" x="6165850" y="1765300"/>
          <p14:tracePt t="50153" x="6165850" y="1835150"/>
          <p14:tracePt t="50187" x="6165850" y="1898650"/>
          <p14:tracePt t="50203" x="6178550" y="1930400"/>
          <p14:tracePt t="50237" x="6267450" y="2000250"/>
          <p14:tracePt t="50270" x="6413500" y="2076450"/>
          <p14:tracePt t="50303" x="6553200" y="2114550"/>
          <p14:tracePt t="50336" x="6724650" y="2165350"/>
          <p14:tracePt t="50370" x="6826250" y="2190750"/>
          <p14:tracePt t="50386" x="6927850" y="2203450"/>
          <p14:tracePt t="50420" x="7112000" y="2241550"/>
          <p14:tracePt t="50453" x="7219950" y="2266950"/>
          <p14:tracePt t="50486" x="7327900" y="2286000"/>
          <p14:tracePt t="50520" x="7410450" y="2298700"/>
          <p14:tracePt t="50554" x="7480300" y="2317750"/>
          <p14:tracePt t="50587" x="7562850" y="2317750"/>
          <p14:tracePt t="50620" x="7639050" y="2317750"/>
          <p14:tracePt t="50653" x="7677150" y="2317750"/>
          <p14:tracePt t="50687" x="7721600" y="2317750"/>
          <p14:tracePt t="50722" x="7759700" y="2317750"/>
          <p14:tracePt t="50755" x="7778750" y="2317750"/>
          <p14:tracePt t="56545" x="7556500" y="2730500"/>
          <p14:tracePt t="56579" x="7359650" y="3054350"/>
          <p14:tracePt t="56612" x="7264400" y="3251200"/>
          <p14:tracePt t="56646" x="7207250" y="3429000"/>
          <p14:tracePt t="56679" x="7194550" y="3575050"/>
          <p14:tracePt t="56712" x="7194550" y="3632200"/>
          <p14:tracePt t="56745" x="7194550" y="3689350"/>
          <p14:tracePt t="56779" x="7194550" y="3714750"/>
          <p14:tracePt t="56812" x="7245350" y="3778250"/>
          <p14:tracePt t="56845" x="7308850" y="3860800"/>
          <p14:tracePt t="56879" x="7372350" y="4025900"/>
          <p14:tracePt t="56912" x="7378700" y="4197350"/>
          <p14:tracePt t="56946" x="7378700" y="4324350"/>
          <p14:tracePt t="56962" x="7378700" y="4387850"/>
          <p14:tracePt t="56996" x="7378700" y="4438650"/>
          <p14:tracePt t="57029" x="7378700" y="4445000"/>
          <p14:tracePt t="57296" x="7162800" y="4413250"/>
          <p14:tracePt t="57330" x="7010400" y="4400550"/>
          <p14:tracePt t="57363" x="6838950" y="4438650"/>
          <p14:tracePt t="57396" x="6648450" y="4578350"/>
          <p14:tracePt t="57430" x="6591300" y="4660900"/>
          <p14:tracePt t="57463" x="6584950" y="4718050"/>
          <p14:tracePt t="57496" x="6743700" y="4813300"/>
          <p14:tracePt t="57531" x="6978650" y="4883150"/>
          <p14:tracePt t="57564" x="7175500" y="4933950"/>
          <p14:tracePt t="57597" x="7207250" y="4953000"/>
          <p14:tracePt t="57630" x="7226300" y="4953000"/>
          <p14:tracePt t="57746" x="7232650" y="4953000"/>
          <p14:tracePt t="57781" x="7264400" y="4953000"/>
          <p14:tracePt t="57814" x="7296150" y="4940300"/>
          <p14:tracePt t="57848" x="7302500" y="4940300"/>
          <p14:tracePt t="57896" x="7321550" y="4940300"/>
          <p14:tracePt t="57931" x="7334250" y="4940300"/>
          <p14:tracePt t="59515" x="7359650" y="4775200"/>
          <p14:tracePt t="59549" x="7493000" y="4330700"/>
          <p14:tracePt t="59582" x="7537450" y="4171950"/>
          <p14:tracePt t="59616" x="7581900" y="3956050"/>
          <p14:tracePt t="59650" x="7651750" y="3733800"/>
          <p14:tracePt t="59683" x="7689850" y="3587750"/>
          <p14:tracePt t="59717" x="7715250" y="3492500"/>
          <p14:tracePt t="59750" x="7766050" y="3327400"/>
          <p14:tracePt t="59783" x="7797800" y="3187700"/>
          <p14:tracePt t="59817" x="7842250" y="3054350"/>
          <p14:tracePt t="59850" x="7867650" y="2952750"/>
          <p14:tracePt t="59883" x="7867650" y="2876550"/>
          <p14:tracePt t="59917" x="7867650" y="2825750"/>
          <p14:tracePt t="59951" x="7867650" y="2794000"/>
          <p14:tracePt t="59983" x="7867650" y="2749550"/>
          <p14:tracePt t="60017" x="7886700" y="2660650"/>
          <p14:tracePt t="60051" x="7893050" y="2635250"/>
          <p14:tracePt t="60183" x="7893050" y="2692400"/>
          <p14:tracePt t="60218" x="7874000" y="2794000"/>
          <p14:tracePt t="60251" x="7861300" y="2908300"/>
          <p14:tracePt t="60285" x="7854950" y="2984500"/>
          <p14:tracePt t="60318" x="7854950" y="3041650"/>
          <p14:tracePt t="60351" x="7854950" y="3092450"/>
          <p14:tracePt t="60385" x="7854950" y="3136900"/>
          <p14:tracePt t="60417" x="7854950" y="3155950"/>
          <p14:tracePt t="60451" x="7854950" y="3175000"/>
          <p14:tracePt t="60533" x="7854950" y="3067050"/>
          <p14:tracePt t="60568" x="7854950" y="2895600"/>
          <p14:tracePt t="60617" x="7899400" y="2679700"/>
          <p14:tracePt t="60651" x="7950200" y="2501900"/>
          <p14:tracePt t="60684" x="7950200" y="2451100"/>
          <p14:tracePt t="60784" x="7950200" y="2444750"/>
          <p14:tracePt t="60902" x="7950200" y="2501900"/>
          <p14:tracePt t="60935" x="7918450" y="2590800"/>
          <p14:tracePt t="60968" x="7880350" y="2749550"/>
          <p14:tracePt t="61017" x="7854950" y="2870200"/>
          <p14:tracePt t="61052" x="7854950" y="2901950"/>
          <p14:tracePt t="61102" x="7854950" y="2940050"/>
          <p14:tracePt t="61134" x="7854950" y="2959100"/>
          <p14:tracePt t="62286" x="7810500" y="3270250"/>
          <p14:tracePt t="62321" x="7785100" y="3663950"/>
          <p14:tracePt t="62353" x="7785100" y="4064000"/>
          <p14:tracePt t="62387" x="7766050" y="4381500"/>
          <p14:tracePt t="62421" x="7753350" y="4743450"/>
          <p14:tracePt t="62454" x="7753350" y="4940300"/>
          <p14:tracePt t="62470" x="7753350" y="4997450"/>
          <p14:tracePt t="62520" x="7753350" y="5149850"/>
          <p14:tracePt t="62537" x="7753350" y="5238750"/>
          <p14:tracePt t="62554" x="7753350" y="5283200"/>
          <p14:tracePt t="62603" x="7753350" y="5384800"/>
          <p14:tracePt t="62638" x="7753350" y="5499100"/>
          <p14:tracePt t="62688" x="7753350" y="5638800"/>
          <p14:tracePt t="62722" x="7753350" y="5670550"/>
          <p14:tracePt t="62756" x="7753350" y="5695950"/>
          <p14:tracePt t="62804" x="7753350" y="5740400"/>
          <p14:tracePt t="62853" x="7759700" y="5594350"/>
          <p14:tracePt t="62887" x="7816850" y="5194300"/>
          <p14:tracePt t="62922" x="7816850" y="5111750"/>
          <p14:tracePt t="62969" x="7804150" y="5111750"/>
          <p14:tracePt t="63020" x="7759700" y="5334000"/>
          <p14:tracePt t="63055" x="7759700" y="5461000"/>
          <p14:tracePt t="63103" x="7759700" y="5543550"/>
          <p14:tracePt t="63122" x="7759700" y="5613400"/>
          <p14:tracePt t="63155" x="7753350" y="5708650"/>
          <p14:tracePt t="63171" x="7747000" y="5740400"/>
          <p14:tracePt t="63221" x="7740650" y="5797550"/>
          <p14:tracePt t="63255" x="7740650" y="5816600"/>
          <p14:tracePt t="65440" x="7670800" y="5695950"/>
          <p14:tracePt t="65475" x="7575550" y="5372100"/>
          <p14:tracePt t="65524" x="7518400" y="5010150"/>
          <p14:tracePt t="65559" x="7480300" y="4826000"/>
          <p14:tracePt t="65592" x="7467600" y="4654550"/>
          <p14:tracePt t="65625" x="7467600" y="4470400"/>
          <p14:tracePt t="65658" x="7461250" y="4406900"/>
          <p14:tracePt t="65692" x="7429500" y="4375150"/>
          <p14:tracePt t="65725" x="7391400" y="4330700"/>
          <p14:tracePt t="65758" x="7264400" y="4133850"/>
          <p14:tracePt t="65792" x="7150100" y="3924300"/>
          <p14:tracePt t="65825" x="7035800" y="3689350"/>
          <p14:tracePt t="65858" x="6927850" y="3556000"/>
          <p14:tracePt t="65892" x="6781800" y="3384550"/>
          <p14:tracePt t="65926" x="6705600" y="3302000"/>
          <p14:tracePt t="65959" x="6642100" y="3263900"/>
          <p14:tracePt t="65975" x="6597650" y="3232150"/>
          <p14:tracePt t="66009" x="6572250" y="3200400"/>
          <p14:tracePt t="66042" x="6540500" y="3162300"/>
          <p14:tracePt t="66076" x="6508750" y="3124200"/>
          <p14:tracePt t="66125" x="6464300" y="3003550"/>
          <p14:tracePt t="66159" x="6464300" y="2857500"/>
          <p14:tracePt t="66208" x="6464300" y="2647950"/>
          <p14:tracePt t="66253" x="6457950" y="2609850"/>
          <p14:tracePt t="66309" x="6457950" y="2603500"/>
          <p14:tracePt t="66343" x="6464300" y="2571750"/>
          <p14:tracePt t="66377" x="6502400" y="2552700"/>
          <p14:tracePt t="66426" x="6521450" y="2552700"/>
          <p14:tracePt t="66460" x="6527800" y="2552700"/>
          <p14:tracePt t="66476" x="6546850" y="2552700"/>
          <p14:tracePt t="66509" x="6565900" y="2552700"/>
          <p14:tracePt t="66543" x="6591300" y="2559050"/>
          <p14:tracePt t="66577" x="6610350" y="2590800"/>
          <p14:tracePt t="66626" x="6635750" y="2635250"/>
          <p14:tracePt t="66660" x="6661150" y="2660650"/>
          <p14:tracePt t="66709" x="6680200" y="2705100"/>
          <p14:tracePt t="66743" x="6705600" y="2730500"/>
          <p14:tracePt t="66776" x="6731000" y="2762250"/>
          <p14:tracePt t="66826" x="6769100" y="2806700"/>
          <p14:tracePt t="66860" x="6794500" y="2819400"/>
          <p14:tracePt t="66894" x="6826250" y="2838450"/>
          <p14:tracePt t="66928" x="6851650" y="2863850"/>
          <p14:tracePt t="66962" x="6883400" y="2895600"/>
          <p14:tracePt t="66979" x="6896100" y="2901950"/>
          <p14:tracePt t="67012" x="6921500" y="2940050"/>
          <p14:tracePt t="67044" x="6959600" y="2959100"/>
          <p14:tracePt t="67077" x="6978650" y="2984500"/>
          <p14:tracePt t="67126" x="7023100" y="3009900"/>
          <p14:tracePt t="67160" x="7067550" y="3035300"/>
          <p14:tracePt t="67194" x="7092950" y="3054350"/>
          <p14:tracePt t="67228" x="7118350" y="3067050"/>
          <p14:tracePt t="67261" x="7181850" y="3098800"/>
          <p14:tracePt t="67294" x="7296150" y="3124200"/>
          <p14:tracePt t="67327" x="7429500" y="3168650"/>
          <p14:tracePt t="67361" x="7518400" y="3200400"/>
          <p14:tracePt t="67394" x="7664450" y="3251200"/>
          <p14:tracePt t="67428" x="7753350" y="3289300"/>
          <p14:tracePt t="67461" x="7778750" y="3308350"/>
          <p14:tracePt t="67477" x="7797800" y="3321050"/>
          <p14:tracePt t="67510" x="7823200" y="3321050"/>
          <p14:tracePt t="67594" x="7823200" y="3333750"/>
          <p14:tracePt t="67628" x="7829550" y="3340100"/>
          <p14:tracePt t="68278" x="7372350" y="3498850"/>
          <p14:tracePt t="68329" x="6604000" y="3860800"/>
          <p14:tracePt t="68362" x="6184900" y="4127500"/>
          <p14:tracePt t="68396" x="5962650" y="4298950"/>
          <p14:tracePt t="68430" x="5810250" y="4508500"/>
          <p14:tracePt t="68463" x="5746750" y="4667250"/>
          <p14:tracePt t="68479" x="5734050" y="4718050"/>
          <p14:tracePt t="68512" x="5702300" y="4933950"/>
          <p14:tracePt t="68546" x="5683250" y="5118100"/>
          <p14:tracePt t="68580" x="5683250" y="5149850"/>
          <p14:tracePt t="68613" x="5683250" y="5181600"/>
          <p14:tracePt t="68647" x="5683250" y="5194300"/>
          <p14:tracePt t="68712" x="5734050" y="5168900"/>
          <p14:tracePt t="68747" x="5829300" y="5118100"/>
          <p14:tracePt t="68779" x="5918200" y="5080000"/>
          <p14:tracePt t="68813" x="5988050" y="5073650"/>
          <p14:tracePt t="68846" x="6089650" y="5073650"/>
          <p14:tracePt t="68880" x="6254750" y="5092700"/>
          <p14:tracePt t="68929" x="6394450" y="5156200"/>
          <p14:tracePt t="68963" x="6470650" y="5213350"/>
          <p14:tracePt t="68979" x="6502400" y="5245100"/>
          <p14:tracePt t="69029" x="6572250" y="5384800"/>
          <p14:tracePt t="69064" x="6604000" y="5467350"/>
          <p14:tracePt t="69112" x="6673850" y="5568950"/>
          <p14:tracePt t="69146" x="6750050" y="5664200"/>
          <p14:tracePt t="69180" x="6838950" y="5740400"/>
          <p14:tracePt t="69230" x="6991350" y="5861050"/>
          <p14:tracePt t="69264" x="7061200" y="5949950"/>
          <p14:tracePt t="69297" x="7105650" y="6019800"/>
          <p14:tracePt t="69331" x="7169150" y="6076950"/>
          <p14:tracePt t="69364" x="7270750" y="6153150"/>
          <p14:tracePt t="69398" x="7359650" y="6235700"/>
          <p14:tracePt t="69431" x="7461250" y="6273800"/>
          <p14:tracePt t="69464" x="7524750" y="6305550"/>
          <p14:tracePt t="69481" x="7550150" y="6324600"/>
          <p14:tracePt t="69513" x="7562850" y="6324600"/>
        </p14:tracePtLst>
      </p14:laserTrace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Nutrient availability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382000" cy="1676400"/>
          </a:xfrm>
        </p:spPr>
        <p:txBody>
          <a:bodyPr>
            <a:normAutofit/>
          </a:bodyPr>
          <a:lstStyle/>
          <a:p>
            <a:r>
              <a:rPr lang="en-US" sz="1600" dirty="0"/>
              <a:t>Photosynthetic organisms (algae, plankton) are near the surface of bodies of water, because that is where light is</a:t>
            </a:r>
          </a:p>
          <a:p>
            <a:r>
              <a:rPr lang="en-US" sz="1600" dirty="0"/>
              <a:t>Dead organisms fall to the bottom, depriving photosynthetic organisms of nutrients</a:t>
            </a:r>
          </a:p>
          <a:p>
            <a:r>
              <a:rPr lang="en-US" sz="1600" dirty="0"/>
              <a:t>Oxygen levels are low at deeper depths, because decomposers consume oxygen during respiration and there aren’t any producers to add oxygen </a:t>
            </a:r>
          </a:p>
          <a:p>
            <a:pPr lvl="1"/>
            <a:endParaRPr lang="en-US" dirty="0"/>
          </a:p>
        </p:txBody>
      </p:sp>
      <p:pic>
        <p:nvPicPr>
          <p:cNvPr id="76802" name="Picture 2" descr="http://earthobservatory.nasa.gov/Features/Phytoplankton/images/carbon_flu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4706"/>
            <a:ext cx="5029200" cy="365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2667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light, high O</a:t>
            </a:r>
            <a:r>
              <a:rPr lang="en-US" baseline="-25000" dirty="0"/>
              <a:t>2</a:t>
            </a:r>
            <a:r>
              <a:rPr lang="en-US" dirty="0"/>
              <a:t>, low nutrients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5410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light, low O</a:t>
            </a:r>
            <a:r>
              <a:rPr lang="en-US" baseline="-25000" dirty="0"/>
              <a:t>2</a:t>
            </a:r>
            <a:r>
              <a:rPr lang="en-US" dirty="0"/>
              <a:t>, high nutrients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1AD5641-0BDD-F347-B246-00768DA1F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408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48"/>
    </mc:Choice>
    <mc:Fallback xmlns="">
      <p:transition spd="slow" advTm="68748"/>
    </mc:Fallback>
  </mc:AlternateContent>
  <p:extLst>
    <p:ext uri="{3A86A75C-4F4B-4683-9AE1-C65F6400EC91}">
      <p14:laserTraceLst xmlns:p14="http://schemas.microsoft.com/office/powerpoint/2010/main">
        <p14:tracePtLst>
          <p14:tracePt t="17090" x="577850" y="5264150"/>
          <p14:tracePt t="17540" x="1238250" y="4711700"/>
          <p14:tracePt t="17588" x="2762250" y="3695700"/>
          <p14:tracePt t="17624" x="3562350" y="3295650"/>
          <p14:tracePt t="17658" x="4235450" y="3067050"/>
          <p14:tracePt t="17691" x="4737100" y="2876550"/>
          <p14:tracePt t="17725" x="5175250" y="2736850"/>
          <p14:tracePt t="17758" x="5429250" y="2686050"/>
          <p14:tracePt t="17792" x="5651500" y="2641600"/>
          <p14:tracePt t="17824" x="5778500" y="2616200"/>
          <p14:tracePt t="17858" x="5899150" y="2616200"/>
          <p14:tracePt t="17892" x="5943600" y="2616200"/>
          <p14:tracePt t="17924" x="5962650" y="2616200"/>
          <p14:tracePt t="17959" x="5962650" y="2622550"/>
          <p14:tracePt t="18057" x="5962650" y="2635250"/>
          <p14:tracePt t="18091" x="5867400" y="2692400"/>
          <p14:tracePt t="18125" x="5734050" y="2749550"/>
          <p14:tracePt t="18141" x="5715000" y="2768600"/>
          <p14:tracePt t="18174" x="5657850" y="2800350"/>
          <p14:tracePt t="18209" x="5499100" y="2876550"/>
          <p14:tracePt t="18242" x="5372100" y="2927350"/>
          <p14:tracePt t="18275" x="5346700" y="2927350"/>
          <p14:tracePt t="18309" x="5314950" y="2927350"/>
          <p14:tracePt t="18344" x="5308600" y="2927350"/>
          <p14:tracePt t="19243" x="5403850" y="2971800"/>
          <p14:tracePt t="19276" x="5746750" y="3073400"/>
          <p14:tracePt t="19326" x="6178550" y="3124200"/>
          <p14:tracePt t="19360" x="6324600" y="3124200"/>
          <p14:tracePt t="19394" x="6394450" y="3130550"/>
          <p14:tracePt t="19427" x="6426200" y="3130550"/>
          <p14:tracePt t="19795" x="6661150" y="3073400"/>
          <p14:tracePt t="19829" x="6908800" y="3067050"/>
          <p14:tracePt t="19877" x="7073900" y="3067050"/>
          <p14:tracePt t="19912" x="7143750" y="3067050"/>
          <p14:tracePt t="19945" x="7232650" y="3079750"/>
          <p14:tracePt t="19978" x="7334250" y="3079750"/>
          <p14:tracePt t="20011" x="7404100" y="3079750"/>
          <p14:tracePt t="20045" x="7473950" y="3079750"/>
          <p14:tracePt t="20078" x="7562850" y="3079750"/>
          <p14:tracePt t="20111" x="7645400" y="3041650"/>
          <p14:tracePt t="20145" x="7689850" y="3028950"/>
          <p14:tracePt t="20160" x="7702550" y="3028950"/>
          <p14:tracePt t="20263" x="7670800" y="3035300"/>
          <p14:tracePt t="20296" x="7537450" y="3048000"/>
          <p14:tracePt t="20329" x="7448550" y="3048000"/>
          <p14:tracePt t="20363" x="7416800" y="3048000"/>
          <p14:tracePt t="20396" x="7340600" y="3009900"/>
          <p14:tracePt t="20430" x="7277100" y="2965450"/>
          <p14:tracePt t="20463" x="7251700" y="2965450"/>
          <p14:tracePt t="20496" x="7226300" y="2965450"/>
          <p14:tracePt t="20812" x="7010400" y="2984500"/>
          <p14:tracePt t="20847" x="6597650" y="3054350"/>
          <p14:tracePt t="20880" x="6267450" y="3092450"/>
          <p14:tracePt t="20896" x="6153150" y="3092450"/>
          <p14:tracePt t="20929" x="6032500" y="3092450"/>
          <p14:tracePt t="20964" x="5899150" y="3092450"/>
          <p14:tracePt t="20997" x="5772150" y="3054350"/>
          <p14:tracePt t="21030" x="5695950" y="3054350"/>
          <p14:tracePt t="21063" x="5638800" y="3054350"/>
          <p14:tracePt t="21096" x="5568950" y="3054350"/>
          <p14:tracePt t="21129" x="5537200" y="3054350"/>
          <p14:tracePt t="21163" x="5511800" y="3054350"/>
          <p14:tracePt t="22800" x="5213350" y="3143250"/>
          <p14:tracePt t="22834" x="5048250" y="3143250"/>
          <p14:tracePt t="22868" x="5003800" y="3143250"/>
          <p14:tracePt t="22901" x="4978400" y="3143250"/>
          <p14:tracePt t="25234" x="4978400" y="3194050"/>
          <p14:tracePt t="25268" x="4978400" y="3276600"/>
          <p14:tracePt t="25302" x="4978400" y="3371850"/>
          <p14:tracePt t="25336" x="5003800" y="3517900"/>
          <p14:tracePt t="25352" x="5016500" y="3549650"/>
          <p14:tracePt t="25385" x="5041900" y="3619500"/>
          <p14:tracePt t="25419" x="5073650" y="3702050"/>
          <p14:tracePt t="25452" x="5118100" y="3778250"/>
          <p14:tracePt t="25486" x="5149850" y="3848100"/>
          <p14:tracePt t="25519" x="5181600" y="3911600"/>
          <p14:tracePt t="25552" x="5213350" y="4000500"/>
          <p14:tracePt t="25586" x="5232400" y="4076700"/>
          <p14:tracePt t="25620" x="5251450" y="4191000"/>
          <p14:tracePt t="25635" x="5251450" y="4222750"/>
          <p14:tracePt t="25669" x="5264150" y="4292600"/>
          <p14:tracePt t="25685" x="5264150" y="4337050"/>
          <p14:tracePt t="25718" x="5270500" y="4368800"/>
          <p14:tracePt t="25753" x="5302250" y="4400550"/>
          <p14:tracePt t="25787" x="5334000" y="4432300"/>
          <p14:tracePt t="25821" x="5365750" y="4464050"/>
          <p14:tracePt t="25854" x="5429250" y="4508500"/>
          <p14:tracePt t="25887" x="5467350" y="4533900"/>
          <p14:tracePt t="25920" x="5499100" y="4565650"/>
          <p14:tracePt t="25954" x="5511800" y="4572000"/>
          <p14:tracePt t="27040" x="5588000" y="4572000"/>
          <p14:tracePt t="27091" x="5683250" y="4591050"/>
          <p14:tracePt t="27122" x="5721350" y="4616450"/>
          <p14:tracePt t="27155" x="5734050" y="4648200"/>
          <p14:tracePt t="27170" x="5740400" y="4660900"/>
          <p14:tracePt t="27204" x="5746750" y="4692650"/>
          <p14:tracePt t="27238" x="5765800" y="4718050"/>
          <p14:tracePt t="27272" x="5778500" y="4762500"/>
          <p14:tracePt t="27305" x="5784850" y="4794250"/>
          <p14:tracePt t="27338" x="5784850" y="4838700"/>
          <p14:tracePt t="27372" x="5784850" y="4908550"/>
          <p14:tracePt t="27406" x="5784850" y="4965700"/>
          <p14:tracePt t="27439" x="5784850" y="5035550"/>
          <p14:tracePt t="27472" x="5784850" y="5105400"/>
          <p14:tracePt t="27506" x="5778500" y="5181600"/>
          <p14:tracePt t="27539" x="5765800" y="5238750"/>
          <p14:tracePt t="27572" x="5753100" y="5308600"/>
          <p14:tracePt t="27606" x="5753100" y="5403850"/>
          <p14:tracePt t="27639" x="5753100" y="5499100"/>
          <p14:tracePt t="27672" x="5753100" y="5556250"/>
          <p14:tracePt t="27706" x="5746750" y="5594350"/>
          <p14:tracePt t="27755" x="5746750" y="5645150"/>
          <p14:tracePt t="27789" x="5740400" y="5689600"/>
          <p14:tracePt t="27823" x="5734050" y="5721350"/>
          <p14:tracePt t="27856" x="5727700" y="5753100"/>
          <p14:tracePt t="27889" x="5715000" y="5797550"/>
          <p14:tracePt t="27923" x="5715000" y="5829300"/>
          <p14:tracePt t="27956" x="5715000" y="5848350"/>
          <p14:tracePt t="53492" x="5467350" y="5651500"/>
          <p14:tracePt t="53526" x="5118100" y="5340350"/>
          <p14:tracePt t="53559" x="4775200" y="5003800"/>
          <p14:tracePt t="53592" x="4502150" y="4775200"/>
          <p14:tracePt t="53626" x="4165600" y="4381500"/>
          <p14:tracePt t="53659" x="3949700" y="4057650"/>
          <p14:tracePt t="53693" x="3829050" y="3879850"/>
          <p14:tracePt t="53727" x="3746500" y="3784600"/>
          <p14:tracePt t="53760" x="3708400" y="3740150"/>
          <p14:tracePt t="53793" x="3670300" y="3702050"/>
          <p14:tracePt t="53826" x="3600450" y="3689350"/>
          <p14:tracePt t="53860" x="3524250" y="3683000"/>
          <p14:tracePt t="53906" x="3498850" y="3683000"/>
          <p14:tracePt t="54227" x="3359150" y="3600450"/>
          <p14:tracePt t="54261" x="3213100" y="3511550"/>
          <p14:tracePt t="54294" x="3149600" y="3473450"/>
          <p14:tracePt t="54327" x="3073400" y="3435350"/>
          <p14:tracePt t="54361" x="3009900" y="3403600"/>
          <p14:tracePt t="54394" x="2971800" y="3371850"/>
          <p14:tracePt t="54443" x="2914650" y="3321050"/>
          <p14:tracePt t="54477" x="2882900" y="3276600"/>
          <p14:tracePt t="54511" x="2851150" y="3238500"/>
          <p14:tracePt t="54545" x="2851150" y="3225800"/>
          <p14:tracePt t="54578" x="2838450" y="3175000"/>
          <p14:tracePt t="54611" x="2825750" y="3060700"/>
          <p14:tracePt t="54645" x="2806700" y="3022600"/>
          <p14:tracePt t="54677" x="2800350" y="3009900"/>
          <p14:tracePt t="54743" x="2800350" y="3003550"/>
          <p14:tracePt t="54860" x="2794000" y="2997200"/>
          <p14:tracePt t="54895" x="2774950" y="2978150"/>
          <p14:tracePt t="54928" x="2749550" y="2940050"/>
          <p14:tracePt t="54962" x="2743200" y="2933700"/>
          <p14:tracePt t="55228" x="2730500" y="2959100"/>
          <p14:tracePt t="55262" x="2730500" y="2971800"/>
          <p14:tracePt t="55361" x="2730500" y="2978150"/>
          <p14:tracePt t="55395" x="2730500" y="2984500"/>
          <p14:tracePt t="58366" x="2667000" y="3397250"/>
          <p14:tracePt t="58400" x="2647950" y="3854450"/>
          <p14:tracePt t="58447" x="2647950" y="4260850"/>
          <p14:tracePt t="58484" x="2647950" y="4508500"/>
          <p14:tracePt t="58517" x="2647950" y="4629150"/>
          <p14:tracePt t="58550" x="2609850" y="4768850"/>
          <p14:tracePt t="58583" x="2597150" y="4914900"/>
          <p14:tracePt t="58616" x="2584450" y="5073650"/>
          <p14:tracePt t="58649" x="2571750" y="5245100"/>
          <p14:tracePt t="58684" x="2571750" y="5397500"/>
          <p14:tracePt t="58717" x="2571750" y="5549900"/>
          <p14:tracePt t="58750" x="2578100" y="5619750"/>
          <p14:tracePt t="58783" x="2590800" y="5657850"/>
          <p14:tracePt t="58817" x="2597150" y="5683250"/>
          <p14:tracePt t="58851" x="2597150" y="5689600"/>
          <p14:tracePt t="62320" x="2565400" y="5461000"/>
          <p14:tracePt t="62356" x="2540000" y="5099050"/>
          <p14:tracePt t="62389" x="2540000" y="4756150"/>
          <p14:tracePt t="62422" x="2540000" y="4451350"/>
          <p14:tracePt t="62455" x="2540000" y="4267200"/>
          <p14:tracePt t="62489" x="2540000" y="4229100"/>
          <p14:tracePt t="62539" x="2540000" y="4216400"/>
          <p14:tracePt t="62572" x="2508250" y="4133850"/>
          <p14:tracePt t="62605" x="2489200" y="4076700"/>
          <p14:tracePt t="62640" x="2482850" y="3937000"/>
          <p14:tracePt t="62673" x="2482850" y="3632200"/>
          <p14:tracePt t="62706" x="2482850" y="3467100"/>
          <p14:tracePt t="62739" x="2482850" y="3429000"/>
          <p14:tracePt t="62772" x="2482850" y="3403600"/>
          <p14:tracePt t="62806" x="2482850" y="3384550"/>
          <p14:tracePt t="62905" x="2482850" y="3365500"/>
          <p14:tracePt t="62940" x="2508250" y="3200400"/>
          <p14:tracePt t="62985" x="2527300" y="3067050"/>
          <p14:tracePt t="63006" x="2527300" y="3054350"/>
          <p14:tracePt t="63105" x="2527300" y="3048000"/>
          <p14:tracePt t="63140" x="2527300" y="3041650"/>
          <p14:tracePt t="65285" x="2470150" y="3409950"/>
          <p14:tracePt t="65316" x="2432050" y="3670300"/>
          <p14:tracePt t="65360" x="2463800" y="4025900"/>
          <p14:tracePt t="65395" x="2552700" y="4324350"/>
          <p14:tracePt t="65429" x="2616200" y="4603750"/>
          <p14:tracePt t="65462" x="2660650" y="4813300"/>
          <p14:tracePt t="65511" x="2717800" y="5086350"/>
          <p14:tracePt t="65545" x="2755900" y="5251450"/>
          <p14:tracePt t="65580" x="2794000" y="5340350"/>
          <p14:tracePt t="65612" x="2800350" y="5454650"/>
          <p14:tracePt t="65646" x="2800350" y="5537200"/>
          <p14:tracePt t="65679" x="2800350" y="5600700"/>
          <p14:tracePt t="65727" x="2800350" y="5676900"/>
          <p14:tracePt t="65761" x="2800350" y="5715000"/>
          <p14:tracePt t="65794" x="2800350" y="5746750"/>
          <p14:tracePt t="65828" x="2800350" y="5816600"/>
          <p14:tracePt t="65861" x="2800350" y="5873750"/>
          <p14:tracePt t="65895" x="2800350" y="5905500"/>
          <p14:tracePt t="65928" x="2800350" y="5924550"/>
          <p14:tracePt t="65961" x="2800350" y="5949950"/>
        </p14:tracePtLst>
      </p14:laserTrace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352800" cy="4937760"/>
          </a:xfrm>
        </p:spPr>
        <p:txBody>
          <a:bodyPr>
            <a:normAutofit/>
          </a:bodyPr>
          <a:lstStyle/>
          <a:p>
            <a:r>
              <a:rPr lang="en-US" sz="2000" dirty="0"/>
              <a:t>In the ocean, upwelling returns nutrients to the surface</a:t>
            </a:r>
          </a:p>
          <a:p>
            <a:endParaRPr lang="en-US" sz="2000" dirty="0"/>
          </a:p>
          <a:p>
            <a:r>
              <a:rPr lang="en-US" sz="2000" dirty="0"/>
              <a:t>This results in high productivity of producers and consumers</a:t>
            </a:r>
          </a:p>
          <a:p>
            <a:endParaRPr lang="en-US" sz="2000" dirty="0"/>
          </a:p>
          <a:p>
            <a:r>
              <a:rPr lang="en-US" sz="2000" dirty="0"/>
              <a:t>When wind patterns change (e.g., during an ENSO event), productivity drops drastically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305617"/>
            <a:ext cx="4423031" cy="4246765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ECAC6E3-432E-8642-AFDA-83945134A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37DF16-D5D0-2344-B6B7-6D28F581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Nutrient availability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02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47"/>
    </mc:Choice>
    <mc:Fallback xmlns="">
      <p:transition spd="slow" advTm="67547"/>
    </mc:Fallback>
  </mc:AlternateContent>
  <p:extLst>
    <p:ext uri="{3A86A75C-4F4B-4683-9AE1-C65F6400EC91}">
      <p14:laserTraceLst xmlns:p14="http://schemas.microsoft.com/office/powerpoint/2010/main">
        <p14:tracePtLst>
          <p14:tracePt t="21020" x="482600" y="5257800"/>
          <p14:tracePt t="21472" x="1098550" y="5118100"/>
          <p14:tracePt t="21504" x="2178050" y="5035550"/>
          <p14:tracePt t="21528" x="2882900" y="5048250"/>
          <p14:tracePt t="21556" x="3759200" y="5073650"/>
          <p14:tracePt t="21589" x="4679950" y="5099050"/>
          <p14:tracePt t="21621" x="5118100" y="5099050"/>
          <p14:tracePt t="21645" x="5353050" y="5099050"/>
          <p14:tracePt t="21673" x="5403850" y="5099050"/>
          <p14:tracePt t="22807" x="5715000" y="4895850"/>
          <p14:tracePt t="22844" x="5962650" y="4749800"/>
          <p14:tracePt t="22873" x="6203950" y="4584700"/>
          <p14:tracePt t="22908" x="6540500" y="4356100"/>
          <p14:tracePt t="22945" x="6762750" y="4191000"/>
          <p14:tracePt t="22974" x="6769100" y="4178300"/>
          <p14:tracePt t="25406" x="6927850" y="3924300"/>
          <p14:tracePt t="25444" x="7213600" y="3448050"/>
          <p14:tracePt t="25477" x="7416800" y="2990850"/>
          <p14:tracePt t="25511" x="7461250" y="2889250"/>
          <p14:tracePt t="25527" x="7461250" y="2870200"/>
          <p14:tracePt t="25561" x="7461250" y="2851150"/>
          <p14:tracePt t="25594" x="7461250" y="2787650"/>
          <p14:tracePt t="25621" x="7454900" y="2762250"/>
          <p14:tracePt t="25645" x="7448550" y="2749550"/>
          <p14:tracePt t="25711" x="7423150" y="2717800"/>
          <p14:tracePt t="25747" x="7404100" y="2686050"/>
          <p14:tracePt t="25780" x="7391400" y="2667000"/>
          <p14:tracePt t="25806" x="7378700" y="2622550"/>
          <p14:tracePt t="25845" x="7327900" y="2533650"/>
          <p14:tracePt t="25878" x="7264400" y="2495550"/>
          <p14:tracePt t="25911" x="7169150" y="2413000"/>
          <p14:tracePt t="25944" x="7035800" y="2343150"/>
          <p14:tracePt t="25978" x="6953250" y="2311400"/>
          <p14:tracePt t="26011" x="6864350" y="2273300"/>
          <p14:tracePt t="26045" x="6800850" y="2235200"/>
          <p14:tracePt t="26078" x="6756400" y="2197100"/>
          <p14:tracePt t="26111" x="6724650" y="2165350"/>
          <p14:tracePt t="26145" x="6699250" y="2139950"/>
          <p14:tracePt t="26178" x="6686550" y="2139950"/>
          <p14:tracePt t="26295" x="6705600" y="2146300"/>
          <p14:tracePt t="26326" x="6845300" y="2228850"/>
          <p14:tracePt t="26348" x="6953250" y="2279650"/>
          <p14:tracePt t="26379" x="7092950" y="2355850"/>
          <p14:tracePt t="26406" x="7207250" y="2387600"/>
          <p14:tracePt t="26443" x="7315200" y="2419350"/>
          <p14:tracePt t="26480" x="7359650" y="2419350"/>
          <p14:tracePt t="26506" x="7359650" y="2425700"/>
          <p14:tracePt t="26562" x="7327900" y="2425700"/>
          <p14:tracePt t="26596" x="7124700" y="2355850"/>
          <p14:tracePt t="26629" x="6940550" y="2286000"/>
          <p14:tracePt t="26647" x="6775450" y="2228850"/>
          <p14:tracePt t="26680" x="6629400" y="2197100"/>
          <p14:tracePt t="26712" x="6584950" y="2197100"/>
          <p14:tracePt t="26743" x="6559550" y="2197100"/>
          <p14:tracePt t="26775" x="6546850" y="2197100"/>
          <p14:tracePt t="27725" x="6546850" y="2235200"/>
          <p14:tracePt t="27764" x="6546850" y="2355850"/>
          <p14:tracePt t="27791" x="6565900" y="2444750"/>
          <p14:tracePt t="27824" x="6610350" y="2546350"/>
          <p14:tracePt t="27863" x="6642100" y="2622550"/>
          <p14:tracePt t="27892" x="6661150" y="2647950"/>
          <p14:tracePt t="27908" x="6661150" y="2660650"/>
          <p14:tracePt t="27947" x="6661150" y="2692400"/>
          <p14:tracePt t="27980" x="6661150" y="2724150"/>
          <p14:tracePt t="28011" x="6673850" y="2743200"/>
          <p14:tracePt t="28692" x="6635750" y="2743200"/>
          <p14:tracePt t="28725" x="6578600" y="2743200"/>
          <p14:tracePt t="28750" x="6502400" y="2743200"/>
          <p14:tracePt t="28782" x="6426200" y="2743200"/>
          <p14:tracePt t="28813" x="6356350" y="2743200"/>
          <p14:tracePt t="28828" x="6330950" y="2743200"/>
          <p14:tracePt t="28861" x="6273800" y="2743200"/>
          <p14:tracePt t="28893" x="6235700" y="2743200"/>
          <p14:tracePt t="28926" x="6203950" y="2743200"/>
          <p14:tracePt t="28949" x="6178550" y="2743200"/>
          <p14:tracePt t="28982" x="6140450" y="2743200"/>
          <p14:tracePt t="29009" x="6108700" y="2743200"/>
          <p14:tracePt t="29026" x="6070600" y="2743200"/>
          <p14:tracePt t="29063" x="6000750" y="2711450"/>
          <p14:tracePt t="29095" x="5943600" y="2698750"/>
          <p14:tracePt t="29127" x="5905500" y="2679700"/>
          <p14:tracePt t="29150" x="5886450" y="2673350"/>
          <p14:tracePt t="29183" x="5822950" y="2667000"/>
          <p14:tracePt t="29210" x="5765800" y="2667000"/>
          <p14:tracePt t="29234" x="5695950" y="2667000"/>
          <p14:tracePt t="29266" x="5607050" y="2667000"/>
          <p14:tracePt t="29300" x="5530850" y="2673350"/>
          <p14:tracePt t="29326" x="5454650" y="2679700"/>
          <p14:tracePt t="29363" x="5397500" y="2698750"/>
          <p14:tracePt t="29395" x="5340350" y="2730500"/>
          <p14:tracePt t="29426" x="5321300" y="2755900"/>
          <p14:tracePt t="29464" x="5289550" y="2762250"/>
          <p14:tracePt t="30226" x="5391150" y="2755900"/>
          <p14:tracePt t="30250" x="5499100" y="2743200"/>
          <p14:tracePt t="30281" x="5664200" y="2717800"/>
          <p14:tracePt t="30313" x="5778500" y="2717800"/>
          <p14:tracePt t="30351" x="5886450" y="2717800"/>
          <p14:tracePt t="30386" x="5918200" y="2717800"/>
          <p14:tracePt t="30412" x="5943600" y="2717800"/>
          <p14:tracePt t="30436" x="5956300" y="2717800"/>
          <p14:tracePt t="30566" x="5937250" y="2717800"/>
          <p14:tracePt t="30597" x="5911850" y="2717800"/>
          <p14:tracePt t="30629" x="5880100" y="2717800"/>
          <p14:tracePt t="30653" x="5873750" y="2717800"/>
          <p14:tracePt t="30935" x="5861050" y="2717800"/>
          <p14:tracePt t="30968" x="5829300" y="2717800"/>
          <p14:tracePt t="30995" x="5803900" y="2717800"/>
          <p14:tracePt t="31028" x="5759450" y="2717800"/>
          <p14:tracePt t="31069" x="5689600" y="2717800"/>
          <p14:tracePt t="31096" x="5664200" y="2717800"/>
          <p14:tracePt t="31129" x="5626100" y="2717800"/>
          <p14:tracePt t="31153" x="5594350" y="2717800"/>
          <p14:tracePt t="31180" x="5537200" y="2717800"/>
          <p14:tracePt t="31212" x="5499100" y="2717800"/>
          <p14:tracePt t="31236" x="5461000" y="2717800"/>
          <p14:tracePt t="31269" x="5422900" y="2717800"/>
          <p14:tracePt t="31296" x="5403850" y="2717800"/>
          <p14:tracePt t="31330" x="5353050" y="2717800"/>
          <p14:tracePt t="31369" x="5302250" y="2717800"/>
          <p14:tracePt t="31396" x="5283200" y="2717800"/>
          <p14:tracePt t="31430" x="5213350" y="2743200"/>
          <p14:tracePt t="31454" x="5149850" y="2768600"/>
          <p14:tracePt t="31481" x="5111750" y="2768600"/>
          <p14:tracePt t="31513" x="5086350" y="2768600"/>
          <p14:tracePt t="31552" x="5054600" y="2768600"/>
          <p14:tracePt t="31586" x="5029200" y="2768600"/>
          <p14:tracePt t="31614" x="5016500" y="2781300"/>
          <p14:tracePt t="31652" x="4991100" y="2800350"/>
          <p14:tracePt t="31684" x="4978400" y="2800350"/>
          <p14:tracePt t="31715" x="4978400" y="2813050"/>
          <p14:tracePt t="31852" x="4972050" y="2813050"/>
          <p14:tracePt t="33235" x="4991100" y="2870200"/>
          <p14:tracePt t="33272" x="5168900" y="3105150"/>
          <p14:tracePt t="33299" x="5353050" y="3371850"/>
          <p14:tracePt t="33333" x="5505450" y="3670300"/>
          <p14:tracePt t="33372" x="5556250" y="3784600"/>
          <p14:tracePt t="33399" x="5556250" y="3816350"/>
          <p14:tracePt t="33433" x="5556250" y="3829050"/>
          <p14:tracePt t="33971" x="5581650" y="3879850"/>
          <p14:tracePt t="34002" x="5619750" y="3943350"/>
          <p14:tracePt t="34034" x="5664200" y="3994150"/>
          <p14:tracePt t="34073" x="5695950" y="4013200"/>
          <p14:tracePt t="34100" x="5721350" y="4013200"/>
          <p14:tracePt t="34134" x="5810250" y="4013200"/>
          <p14:tracePt t="34173" x="5854700" y="4013200"/>
          <p14:tracePt t="34202" x="5861050" y="4013200"/>
          <p14:tracePt t="34872" x="5937250" y="4013200"/>
          <p14:tracePt t="34903" x="6013450" y="4006850"/>
          <p14:tracePt t="34936" x="6057900" y="4006850"/>
          <p14:tracePt t="34973" x="6083300" y="3994150"/>
          <p14:tracePt t="35002" x="6115050" y="3994150"/>
          <p14:tracePt t="35637" x="6134100" y="3975100"/>
          <p14:tracePt t="35659" x="6153150" y="3962400"/>
          <p14:tracePt t="35692" x="6184900" y="3937000"/>
          <p14:tracePt t="35736" x="6216650" y="3905250"/>
          <p14:tracePt t="35775" x="6248400" y="3879850"/>
          <p14:tracePt t="35803" x="6261100" y="3867150"/>
          <p14:tracePt t="35837" x="6311900" y="3816350"/>
          <p14:tracePt t="35875" x="6356350" y="3778250"/>
          <p14:tracePt t="35902" x="6369050" y="3778250"/>
          <p14:tracePt t="35959" x="6413500" y="3727450"/>
          <p14:tracePt t="35990" x="6432550" y="3689350"/>
          <p14:tracePt t="36073" x="6477000" y="3619500"/>
          <p14:tracePt t="36104" x="6521450" y="3543300"/>
          <p14:tracePt t="36136" x="6572250" y="3467100"/>
          <p14:tracePt t="36160" x="6604000" y="3441700"/>
          <p14:tracePt t="36192" x="6642100" y="3384550"/>
          <p14:tracePt t="36203" x="6654800" y="3371850"/>
          <p14:tracePt t="36237" x="6680200" y="3346450"/>
          <p14:tracePt t="36275" x="6705600" y="3327400"/>
          <p14:tracePt t="36304" x="6731000" y="3302000"/>
          <p14:tracePt t="36337" x="6807200" y="3232150"/>
          <p14:tracePt t="36376" x="6832600" y="3206750"/>
          <p14:tracePt t="36404" x="6896100" y="3143250"/>
          <p14:tracePt t="36437" x="6934200" y="3117850"/>
          <p14:tracePt t="36475" x="6959600" y="3092450"/>
          <p14:tracePt t="36503" x="7004050" y="3054350"/>
          <p14:tracePt t="36536" x="7099300" y="2971800"/>
          <p14:tracePt t="36573" x="7150100" y="2933700"/>
          <p14:tracePt t="36605" x="7188200" y="2908300"/>
          <p14:tracePt t="36622" x="7213600" y="2895600"/>
          <p14:tracePt t="36661" x="7296150" y="2838450"/>
          <p14:tracePt t="36688" x="7334250" y="2819400"/>
          <p14:tracePt t="36721" x="7340600" y="2819400"/>
          <p14:tracePt t="36759" x="7372350" y="2806700"/>
          <p14:tracePt t="36806" x="7372350" y="2800350"/>
          <p14:tracePt t="39582" x="7416800" y="2787650"/>
          <p14:tracePt t="39609" x="7473950" y="2762250"/>
          <p14:tracePt t="39642" x="7550150" y="2705100"/>
          <p14:tracePt t="39680" x="7594600" y="2654300"/>
          <p14:tracePt t="39709" x="7632700" y="2628900"/>
          <p14:tracePt t="39725" x="7651750" y="2603500"/>
          <p14:tracePt t="39764" x="7708900" y="2559050"/>
          <p14:tracePt t="39782" x="7734300" y="2533650"/>
          <p14:tracePt t="39809" x="7753350" y="2520950"/>
          <p14:tracePt t="39842" x="7778750" y="2508250"/>
          <p14:tracePt t="39881" x="7785100" y="2501900"/>
          <p14:tracePt t="39940" x="7785100" y="2495550"/>
          <p14:tracePt t="39982" x="7816850" y="2387600"/>
          <p14:tracePt t="40009" x="7816850" y="2343150"/>
          <p14:tracePt t="40040" x="7791450" y="2330450"/>
          <p14:tracePt t="40077" x="7734300" y="2311400"/>
          <p14:tracePt t="40109" x="7677150" y="2298700"/>
          <p14:tracePt t="40141" x="7620000" y="2286000"/>
          <p14:tracePt t="40177" x="7581900" y="2260600"/>
          <p14:tracePt t="40209" x="7550150" y="2254250"/>
          <p14:tracePt t="40242" x="7524750" y="2254250"/>
          <p14:tracePt t="40266" x="7518400" y="2254250"/>
          <p14:tracePt t="40293" x="7505700" y="2254250"/>
          <p14:tracePt t="40393" x="7505700" y="2266950"/>
          <p14:tracePt t="40426" x="7505700" y="2305050"/>
          <p14:tracePt t="40465" x="7505700" y="2330450"/>
          <p14:tracePt t="40499" x="7505700" y="2362200"/>
          <p14:tracePt t="40526" x="7512050" y="2387600"/>
          <p14:tracePt t="40550" x="7524750" y="2406650"/>
          <p14:tracePt t="40583" x="7537450" y="2432050"/>
          <p14:tracePt t="40609" x="7569200" y="2463800"/>
          <p14:tracePt t="40644" x="7588250" y="2489200"/>
          <p14:tracePt t="40682" x="7588250" y="2520950"/>
          <p14:tracePt t="40710" x="7588250" y="2533650"/>
          <p14:tracePt t="50211" x="7473950" y="2533650"/>
          <p14:tracePt t="50243" x="7334250" y="2508250"/>
          <p14:tracePt t="50279" x="7169150" y="2495550"/>
          <p14:tracePt t="50313" x="6934200" y="2533650"/>
          <p14:tracePt t="50339" x="6807200" y="2552700"/>
          <p14:tracePt t="50380" x="6699250" y="2552700"/>
          <p14:tracePt t="50413" x="6623050" y="2546350"/>
          <p14:tracePt t="50439" x="6534150" y="2546350"/>
          <p14:tracePt t="50480" x="6388100" y="2546350"/>
          <p14:tracePt t="50511" x="6254750" y="2565400"/>
          <p14:tracePt t="50542" x="6140450" y="2565400"/>
          <p14:tracePt t="50580" x="6026150" y="2565400"/>
          <p14:tracePt t="50613" x="5924550" y="2565400"/>
          <p14:tracePt t="50639" x="5867400" y="2565400"/>
          <p14:tracePt t="50661" x="5810250" y="2565400"/>
          <p14:tracePt t="50693" x="5695950" y="2622550"/>
          <p14:tracePt t="50725" x="5619750" y="2667000"/>
          <p14:tracePt t="50756" x="5537200" y="2705100"/>
          <p14:tracePt t="50792" x="5499100" y="2724150"/>
          <p14:tracePt t="50824" x="5473700" y="2730500"/>
          <p14:tracePt t="50856" x="5448300" y="2730500"/>
          <p14:tracePt t="50878" x="5422900" y="2749550"/>
          <p14:tracePt t="50909" x="5403850" y="2755900"/>
          <p14:tracePt t="50942" x="5365750" y="2774950"/>
          <p14:tracePt t="50979" x="5340350" y="2787650"/>
          <p14:tracePt t="51040" x="5327650" y="2794000"/>
          <p14:tracePt t="51080" x="5295900" y="2832100"/>
          <p14:tracePt t="51108" x="5283200" y="2844800"/>
          <p14:tracePt t="51880" x="5283200" y="3048000"/>
          <p14:tracePt t="51916" x="5334000" y="3492500"/>
          <p14:tracePt t="51942" x="5372100" y="3676650"/>
          <p14:tracePt t="51982" x="5429250" y="3911600"/>
          <p14:tracePt t="52015" x="5480050" y="3994150"/>
          <p14:tracePt t="52041" x="5518150" y="4025900"/>
          <p14:tracePt t="52084" x="5581650" y="4038600"/>
          <p14:tracePt t="52115" x="5619750" y="4038600"/>
          <p14:tracePt t="52149" x="5676900" y="4006850"/>
          <p14:tracePt t="52182" x="5784850" y="3975100"/>
          <p14:tracePt t="52215" x="5861050" y="3962400"/>
          <p14:tracePt t="52243" x="5943600" y="3930650"/>
          <p14:tracePt t="52282" x="6115050" y="3848100"/>
          <p14:tracePt t="52315" x="6261100" y="3765550"/>
          <p14:tracePt t="52344" x="6369050" y="3714750"/>
          <p14:tracePt t="52367" x="6432550" y="3663950"/>
          <p14:tracePt t="52399" x="6546850" y="3568700"/>
          <p14:tracePt t="52430" x="6616700" y="3511550"/>
          <p14:tracePt t="52461" x="6724650" y="3429000"/>
          <p14:tracePt t="52498" x="6800850" y="3378200"/>
          <p14:tracePt t="52526" x="6838950" y="3346450"/>
          <p14:tracePt t="52933" x="7061200" y="3219450"/>
          <p14:tracePt t="52944" x="7124700" y="3187700"/>
          <p14:tracePt t="52984" x="7213600" y="3117850"/>
          <p14:tracePt t="53016" x="7289800" y="3060700"/>
          <p14:tracePt t="53044" x="7308850" y="3054350"/>
          <p14:tracePt t="53100" x="7321550" y="3054350"/>
          <p14:tracePt t="53133" x="7327900" y="3054350"/>
          <p14:tracePt t="53183" x="7334250" y="3054350"/>
        </p14:tracePtLst>
      </p14:laserTrace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E8FB3C-5F42-20E2-7FC3-904629B57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6735692" cy="448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C9CA85-6334-940F-2DD3-2985C078CC99}"/>
              </a:ext>
            </a:extLst>
          </p:cNvPr>
          <p:cNvSpPr txBox="1"/>
          <p:nvPr/>
        </p:nvSpPr>
        <p:spPr>
          <a:xfrm>
            <a:off x="609600" y="6400800"/>
            <a:ext cx="7747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www.climate.gov</a:t>
            </a:r>
            <a:r>
              <a:rPr lang="en-US" sz="1400" dirty="0"/>
              <a:t>/news-features/blogs/</a:t>
            </a:r>
            <a:r>
              <a:rPr lang="en-US" sz="1400" dirty="0" err="1"/>
              <a:t>enso</a:t>
            </a:r>
            <a:r>
              <a:rPr lang="en-US" sz="1400" dirty="0"/>
              <a:t>/el-ni%C3%B1o-and-gal%C3%A1pagos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82D2FC-F2C9-D784-8B4A-4623376B4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69" y="149422"/>
            <a:ext cx="3405553" cy="2288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5809E4-C3C8-3C88-8BE4-EAF8E6770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866"/>
            <a:ext cx="2971800" cy="13786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9DE44C-15D0-FCA9-C3E1-56C3CDF35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004" y="185866"/>
            <a:ext cx="2068005" cy="137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21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5E36C-918A-6E4B-959F-CBA5756EF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High-altitude deserts exhibit the strongest night time cooling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98DEC-A9AA-B042-92AD-05FC5E6B6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339850"/>
            <a:ext cx="88900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739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Turnover in lakes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148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Most substances become denser as they get colder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We even use this property to measure density!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Water is unusual:</a:t>
            </a:r>
          </a:p>
          <a:p>
            <a:r>
              <a:rPr lang="en-US" sz="2000" dirty="0"/>
              <a:t>Ice is less dense than water</a:t>
            </a:r>
          </a:p>
          <a:p>
            <a:r>
              <a:rPr lang="en-US" sz="2000" dirty="0"/>
              <a:t>Water is densest at 4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⁰C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Water that is warmer or colder is less dense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09124A-9112-4346-A4BE-7419D3C23BEF}"/>
              </a:ext>
            </a:extLst>
          </p:cNvPr>
          <p:cNvGrpSpPr/>
          <p:nvPr/>
        </p:nvGrpSpPr>
        <p:grpSpPr>
          <a:xfrm>
            <a:off x="5257800" y="3505200"/>
            <a:ext cx="3477174" cy="2402283"/>
            <a:chOff x="5105400" y="3657017"/>
            <a:chExt cx="3863235" cy="2783866"/>
          </a:xfrm>
        </p:grpSpPr>
        <p:pic>
          <p:nvPicPr>
            <p:cNvPr id="81928" name="Picture 8" descr="Image resul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4090747"/>
              <a:ext cx="3863235" cy="2350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Down Arrow 6"/>
            <p:cNvSpPr/>
            <p:nvPr/>
          </p:nvSpPr>
          <p:spPr>
            <a:xfrm>
              <a:off x="6553200" y="3926336"/>
              <a:ext cx="76200" cy="3048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75018" y="3657017"/>
              <a:ext cx="1040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⁰C</a:t>
              </a:r>
              <a:endParaRPr lang="en-US" dirty="0"/>
            </a:p>
          </p:txBody>
        </p:sp>
      </p:grpSp>
      <p:pic>
        <p:nvPicPr>
          <p:cNvPr id="81930" name="Picture 10" descr="Image result for mercury thermometer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79" y="1002134"/>
            <a:ext cx="2778495" cy="20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D1E114D-3863-BA43-BC56-B4DBC8F3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926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91"/>
    </mc:Choice>
    <mc:Fallback xmlns="">
      <p:transition spd="slow" advTm="50191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temperature and turnover in lakes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8" y="1676400"/>
            <a:ext cx="8124332" cy="3615965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31A4812-0906-4648-9CE8-5FEFEEA7F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136905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92"/>
    </mc:Choice>
    <mc:Fallback xmlns="">
      <p:transition spd="slow" advTm="167892"/>
    </mc:Fallback>
  </mc:AlternateContent>
  <p:extLst>
    <p:ext uri="{3A86A75C-4F4B-4683-9AE1-C65F6400EC91}">
      <p14:laserTraceLst xmlns:p14="http://schemas.microsoft.com/office/powerpoint/2010/main">
        <p14:tracePtLst>
          <p14:tracePt t="9175" x="577850" y="5251450"/>
          <p14:tracePt t="10135" x="666750" y="5295900"/>
          <p14:tracePt t="10141" x="781050" y="5334000"/>
          <p14:tracePt t="10149" x="920750" y="5403850"/>
          <p14:tracePt t="10165" x="1219200" y="5511800"/>
          <p14:tracePt t="10181" x="1568450" y="5626100"/>
          <p14:tracePt t="10198" x="2120900" y="5816600"/>
          <p14:tracePt t="10215" x="2514600" y="5924550"/>
          <p14:tracePt t="10231" x="2851150" y="5975350"/>
          <p14:tracePt t="10248" x="3314700" y="5981700"/>
          <p14:tracePt t="10265" x="3575050" y="5981700"/>
          <p14:tracePt t="10281" x="3746500" y="5981700"/>
          <p14:tracePt t="10298" x="3784600" y="5981700"/>
          <p14:tracePt t="10787" x="3873500" y="5842000"/>
          <p14:tracePt t="10794" x="4000500" y="5657850"/>
          <p14:tracePt t="10801" x="4127500" y="5473700"/>
          <p14:tracePt t="10818" x="4406900" y="4991100"/>
          <p14:tracePt t="10836" x="4718050" y="4457700"/>
          <p14:tracePt t="10851" x="4851400" y="4210050"/>
          <p14:tracePt t="10868" x="4978400" y="4000500"/>
          <p14:tracePt t="10885" x="5118100" y="3721100"/>
          <p14:tracePt t="10901" x="5175250" y="3594100"/>
          <p14:tracePt t="10918" x="5232400" y="3479800"/>
          <p14:tracePt t="10935" x="5289550" y="3352800"/>
          <p14:tracePt t="10952" x="5302250" y="3308350"/>
          <p14:tracePt t="10968" x="5321300" y="3270250"/>
          <p14:tracePt t="10985" x="5340350" y="3219450"/>
          <p14:tracePt t="11002" x="5359400" y="3206750"/>
          <p14:tracePt t="11018" x="5359400" y="3200400"/>
          <p14:tracePt t="11233" x="5353050" y="3200400"/>
          <p14:tracePt t="11240" x="5346700" y="3200400"/>
          <p14:tracePt t="11252" x="5340350" y="3200400"/>
          <p14:tracePt t="11346" x="5334000" y="3200400"/>
          <p14:tracePt t="11388" x="5327650" y="3200400"/>
          <p14:tracePt t="11402" x="5321300" y="3200400"/>
          <p14:tracePt t="11409" x="5308600" y="3200400"/>
          <p14:tracePt t="11423" x="5302250" y="3194050"/>
          <p14:tracePt t="11430" x="5295900" y="3175000"/>
          <p14:tracePt t="11441" x="5289550" y="3168650"/>
          <p14:tracePt t="11457" x="5276850" y="3149600"/>
          <p14:tracePt t="11474" x="5264150" y="3136900"/>
          <p14:tracePt t="11491" x="5245100" y="3117850"/>
          <p14:tracePt t="11508" x="5238750" y="3098800"/>
          <p14:tracePt t="11525" x="5232400" y="3092450"/>
          <p14:tracePt t="11942" x="5245100" y="3073400"/>
          <p14:tracePt t="11948" x="5283200" y="3028950"/>
          <p14:tracePt t="11955" x="5327650" y="2984500"/>
          <p14:tracePt t="11966" x="5365750" y="2946400"/>
          <p14:tracePt t="11983" x="5441950" y="2870200"/>
          <p14:tracePt t="12000" x="5486400" y="2832100"/>
          <p14:tracePt t="12016" x="5505450" y="2819400"/>
          <p14:tracePt t="12033" x="5556250" y="2781300"/>
          <p14:tracePt t="12050" x="5575300" y="2768600"/>
          <p14:tracePt t="12066" x="5607050" y="2743200"/>
          <p14:tracePt t="12070" x="5619750" y="2736850"/>
          <p14:tracePt t="12083" x="5645150" y="2724150"/>
          <p14:tracePt t="12100" x="5657850" y="2711450"/>
          <p14:tracePt t="12117" x="5676900" y="2711450"/>
          <p14:tracePt t="12133" x="5689600" y="2711450"/>
          <p14:tracePt t="12150" x="5695950" y="2711450"/>
          <p14:tracePt t="12167" x="5702300" y="2711450"/>
          <p14:tracePt t="12183" x="5708650" y="2711450"/>
          <p14:tracePt t="12200" x="5727700" y="2711450"/>
          <p14:tracePt t="12217" x="5740400" y="2711450"/>
          <p14:tracePt t="12233" x="5753100" y="2711450"/>
          <p14:tracePt t="12250" x="5765800" y="2711450"/>
          <p14:tracePt t="12267" x="5784850" y="2711450"/>
          <p14:tracePt t="12283" x="5810250" y="2698750"/>
          <p14:tracePt t="12300" x="5842000" y="2686050"/>
          <p14:tracePt t="12317" x="5880100" y="2686050"/>
          <p14:tracePt t="12333" x="5905500" y="2679700"/>
          <p14:tracePt t="12351" x="5930900" y="2679700"/>
          <p14:tracePt t="12367" x="5943600" y="2679700"/>
          <p14:tracePt t="12383" x="5981700" y="2679700"/>
          <p14:tracePt t="12401" x="6026150" y="2679700"/>
          <p14:tracePt t="12417" x="6070600" y="2679700"/>
          <p14:tracePt t="12434" x="6121400" y="2686050"/>
          <p14:tracePt t="12451" x="6159500" y="2705100"/>
          <p14:tracePt t="12467" x="6184900" y="2705100"/>
          <p14:tracePt t="12484" x="6197600" y="2705100"/>
          <p14:tracePt t="12501" x="6210300" y="2705100"/>
          <p14:tracePt t="12933" x="6184900" y="2705100"/>
          <p14:tracePt t="12941" x="6140450" y="2705100"/>
          <p14:tracePt t="12947" x="6102350" y="2711450"/>
          <p14:tracePt t="12961" x="6000750" y="2711450"/>
          <p14:tracePt t="12977" x="5867400" y="2730500"/>
          <p14:tracePt t="12993" x="5746750" y="2749550"/>
          <p14:tracePt t="13010" x="5594350" y="2794000"/>
          <p14:tracePt t="13026" x="5524500" y="2819400"/>
          <p14:tracePt t="13043" x="5473700" y="2838450"/>
          <p14:tracePt t="13060" x="5422900" y="2870200"/>
          <p14:tracePt t="13077" x="5416550" y="2876550"/>
          <p14:tracePt t="13093" x="5403850" y="2889250"/>
          <p14:tracePt t="13110" x="5378450" y="2895600"/>
          <p14:tracePt t="13143" x="5378450" y="2901950"/>
          <p14:tracePt t="13160" x="5416550" y="2901950"/>
          <p14:tracePt t="13177" x="5473700" y="2901950"/>
          <p14:tracePt t="13194" x="5594350" y="2901950"/>
          <p14:tracePt t="13210" x="5657850" y="2901950"/>
          <p14:tracePt t="13227" x="5727700" y="2901950"/>
          <p14:tracePt t="13244" x="5797550" y="2914650"/>
          <p14:tracePt t="13260" x="5822950" y="2933700"/>
          <p14:tracePt t="13277" x="5848350" y="2946400"/>
          <p14:tracePt t="13294" x="5873750" y="2965450"/>
          <p14:tracePt t="13310" x="5880100" y="2978150"/>
          <p14:tracePt t="13327" x="5899150" y="2997200"/>
          <p14:tracePt t="13343" x="5905500" y="3003550"/>
          <p14:tracePt t="13400" x="5905500" y="3009900"/>
          <p14:tracePt t="13408" x="5905500" y="3016250"/>
          <p14:tracePt t="13414" x="5905500" y="3022600"/>
          <p14:tracePt t="13428" x="5880100" y="3035300"/>
          <p14:tracePt t="13444" x="5835650" y="3041650"/>
          <p14:tracePt t="13460" x="5778500" y="3041650"/>
          <p14:tracePt t="13478" x="5727700" y="3041650"/>
          <p14:tracePt t="13494" x="5702300" y="3041650"/>
          <p14:tracePt t="13511" x="5676900" y="3041650"/>
          <p14:tracePt t="13527" x="5651500" y="3041650"/>
          <p14:tracePt t="13544" x="5632450" y="3041650"/>
          <p14:tracePt t="13561" x="5619750" y="3041650"/>
          <p14:tracePt t="13577" x="5600700" y="3041650"/>
          <p14:tracePt t="13594" x="5594350" y="3041650"/>
          <p14:tracePt t="13611" x="5575300" y="3041650"/>
          <p14:tracePt t="13627" x="5562600" y="3041650"/>
          <p14:tracePt t="13698" x="5581650" y="3035300"/>
          <p14:tracePt t="13705" x="5600700" y="3022600"/>
          <p14:tracePt t="13712" x="5632450" y="3009900"/>
          <p14:tracePt t="13727" x="5702300" y="2990850"/>
          <p14:tracePt t="13744" x="5778500" y="2965450"/>
          <p14:tracePt t="13761" x="5880100" y="2946400"/>
          <p14:tracePt t="13778" x="5924550" y="2946400"/>
          <p14:tracePt t="13794" x="5969000" y="2946400"/>
          <p14:tracePt t="13811" x="5988050" y="2946400"/>
          <p14:tracePt t="13828" x="6000750" y="2946400"/>
          <p14:tracePt t="13844" x="6019800" y="2946400"/>
          <p14:tracePt t="13861" x="6032500" y="2946400"/>
          <p14:tracePt t="14597" x="6051550" y="2933700"/>
          <p14:tracePt t="14604" x="6083300" y="2914650"/>
          <p14:tracePt t="14611" x="6127750" y="2895600"/>
          <p14:tracePt t="14623" x="6159500" y="2876550"/>
          <p14:tracePt t="14640" x="6292850" y="2781300"/>
          <p14:tracePt t="14656" x="6337300" y="2749550"/>
          <p14:tracePt t="14673" x="6381750" y="2736850"/>
          <p14:tracePt t="14689" x="6400800" y="2724150"/>
          <p14:tracePt t="14706" x="6419850" y="2724150"/>
          <p14:tracePt t="14723" x="6426200" y="2724150"/>
          <p14:tracePt t="15454" x="6426200" y="2736850"/>
          <p14:tracePt t="15462" x="6426200" y="2755900"/>
          <p14:tracePt t="15469" x="6426200" y="2768600"/>
          <p14:tracePt t="15480" x="6426200" y="2787650"/>
          <p14:tracePt t="15497" x="6426200" y="2806700"/>
          <p14:tracePt t="15513" x="6426200" y="2819400"/>
          <p14:tracePt t="15530" x="6426200" y="2832100"/>
          <p14:tracePt t="15547" x="6426200" y="2870200"/>
          <p14:tracePt t="15564" x="6426200" y="2876550"/>
          <p14:tracePt t="15567" x="6426200" y="2882900"/>
          <p14:tracePt t="15580" x="6426200" y="2889250"/>
          <p14:tracePt t="15597" x="6426200" y="2908300"/>
          <p14:tracePt t="15613" x="6419850" y="2921000"/>
          <p14:tracePt t="15653" x="6413500" y="2921000"/>
          <p14:tracePt t="15673" x="6407150" y="2921000"/>
          <p14:tracePt t="15680" x="6407150" y="2927350"/>
          <p14:tracePt t="15697" x="6400800" y="2927350"/>
          <p14:tracePt t="16326" x="6369050" y="2927350"/>
          <p14:tracePt t="16333" x="6324600" y="2927350"/>
          <p14:tracePt t="16340" x="6299200" y="2927350"/>
          <p14:tracePt t="16354" x="6229350" y="2933700"/>
          <p14:tracePt t="16371" x="6184900" y="2933700"/>
          <p14:tracePt t="16387" x="6140450" y="2933700"/>
          <p14:tracePt t="16404" x="6057900" y="2933700"/>
          <p14:tracePt t="16421" x="5988050" y="2940050"/>
          <p14:tracePt t="16437" x="5937250" y="2952750"/>
          <p14:tracePt t="16454" x="5886450" y="2952750"/>
          <p14:tracePt t="16471" x="5861050" y="2965450"/>
          <p14:tracePt t="16489" x="5822950" y="2978150"/>
          <p14:tracePt t="16504" x="5810250" y="2978150"/>
          <p14:tracePt t="16521" x="5797550" y="2978150"/>
          <p14:tracePt t="16538" x="5778500" y="2990850"/>
          <p14:tracePt t="16554" x="5765800" y="2990850"/>
          <p14:tracePt t="16659" x="5772150" y="2990850"/>
          <p14:tracePt t="16665" x="5791200" y="2990850"/>
          <p14:tracePt t="16673" x="5797550" y="2990850"/>
          <p14:tracePt t="16688" x="5848350" y="2990850"/>
          <p14:tracePt t="16705" x="5892800" y="2990850"/>
          <p14:tracePt t="16722" x="5962650" y="3003550"/>
          <p14:tracePt t="16738" x="5994400" y="3022600"/>
          <p14:tracePt t="16755" x="6007100" y="3022600"/>
          <p14:tracePt t="16771" x="6019800" y="3028950"/>
          <p14:tracePt t="16788" x="6032500" y="3028950"/>
          <p14:tracePt t="16821" x="6045200" y="3035300"/>
          <p14:tracePt t="16838" x="6045200" y="3041650"/>
          <p14:tracePt t="22780" x="6051550" y="3041650"/>
          <p14:tracePt t="22788" x="6057900" y="3041650"/>
          <p14:tracePt t="22801" x="6064250" y="3041650"/>
          <p14:tracePt t="22813" x="6070600" y="3041650"/>
          <p14:tracePt t="22830" x="6076950" y="3041650"/>
          <p14:tracePt t="22846" x="6076950" y="3048000"/>
          <p14:tracePt t="22866" x="6076950" y="3054350"/>
          <p14:tracePt t="22880" x="6076950" y="3067050"/>
          <p14:tracePt t="22896" x="6064250" y="3067050"/>
          <p14:tracePt t="22914" x="6051550" y="3067050"/>
          <p14:tracePt t="22930" x="6038850" y="3067050"/>
          <p14:tracePt t="22947" x="6026150" y="3067050"/>
          <p14:tracePt t="22964" x="6013450" y="3067050"/>
          <p14:tracePt t="22980" x="5994400" y="3073400"/>
          <p14:tracePt t="22997" x="5981700" y="3073400"/>
          <p14:tracePt t="23013" x="5969000" y="3073400"/>
          <p14:tracePt t="23030" x="5956300" y="3073400"/>
          <p14:tracePt t="23047" x="5943600" y="3073400"/>
          <p14:tracePt t="23063" x="5930900" y="3073400"/>
          <p14:tracePt t="23680" x="5918200" y="3073400"/>
          <p14:tracePt t="23687" x="5905500" y="3079750"/>
          <p14:tracePt t="23694" x="5892800" y="3079750"/>
          <p14:tracePt t="23705" x="5880100" y="3079750"/>
          <p14:tracePt t="23722" x="5835650" y="3079750"/>
          <p14:tracePt t="23738" x="5803900" y="3079750"/>
          <p14:tracePt t="23755" x="5778500" y="3079750"/>
          <p14:tracePt t="23772" x="5734050" y="3079750"/>
          <p14:tracePt t="23788" x="5708650" y="3086100"/>
          <p14:tracePt t="23805" x="5689600" y="3086100"/>
          <p14:tracePt t="23821" x="5670550" y="3086100"/>
          <p14:tracePt t="23838" x="5657850" y="3086100"/>
          <p14:tracePt t="23855" x="5645150" y="3086100"/>
          <p14:tracePt t="23872" x="5645150" y="3092450"/>
          <p14:tracePt t="23935" x="5645150" y="3098800"/>
          <p14:tracePt t="23963" x="5638800" y="3098800"/>
          <p14:tracePt t="24062" x="5638800" y="3105150"/>
          <p14:tracePt t="24098" x="5638800" y="3111500"/>
          <p14:tracePt t="24112" x="5638800" y="3117850"/>
          <p14:tracePt t="24140" x="5638800" y="3124200"/>
          <p14:tracePt t="24148" x="5632450" y="3136900"/>
          <p14:tracePt t="24155" x="5619750" y="3143250"/>
          <p14:tracePt t="24172" x="5613400" y="3155950"/>
          <p14:tracePt t="24190" x="5613400" y="3175000"/>
          <p14:tracePt t="24205" x="5613400" y="3213100"/>
          <p14:tracePt t="24222" x="5613400" y="3225800"/>
          <p14:tracePt t="24239" x="5613400" y="3251200"/>
          <p14:tracePt t="24256" x="5613400" y="3276600"/>
          <p14:tracePt t="24272" x="5613400" y="3282950"/>
          <p14:tracePt t="24289" x="5613400" y="3302000"/>
          <p14:tracePt t="24306" x="5613400" y="3333750"/>
          <p14:tracePt t="24324" x="5613400" y="3352800"/>
          <p14:tracePt t="24339" x="5613400" y="3378200"/>
          <p14:tracePt t="24356" x="5632450" y="3403600"/>
          <p14:tracePt t="24373" x="5651500" y="3441700"/>
          <p14:tracePt t="24389" x="5657850" y="3460750"/>
          <p14:tracePt t="24406" x="5670550" y="3473450"/>
          <p14:tracePt t="24423" x="5689600" y="3505200"/>
          <p14:tracePt t="24439" x="5695950" y="3530600"/>
          <p14:tracePt t="24456" x="5708650" y="3568700"/>
          <p14:tracePt t="24473" x="5715000" y="3594100"/>
          <p14:tracePt t="24489" x="5721350" y="3606800"/>
          <p14:tracePt t="24506" x="5721350" y="3619500"/>
          <p14:tracePt t="24523" x="5727700" y="3644900"/>
          <p14:tracePt t="24539" x="5734050" y="3663950"/>
          <p14:tracePt t="24556" x="5740400" y="3689350"/>
          <p14:tracePt t="24573" x="5759450" y="3721100"/>
          <p14:tracePt t="24589" x="5765800" y="3727450"/>
          <p14:tracePt t="24606" x="5772150" y="3740150"/>
          <p14:tracePt t="24623" x="5778500" y="3771900"/>
          <p14:tracePt t="24640" x="5791200" y="3797300"/>
          <p14:tracePt t="24657" x="5822950" y="3835400"/>
          <p14:tracePt t="24673" x="5835650" y="3860800"/>
          <p14:tracePt t="24690" x="5842000" y="3886200"/>
          <p14:tracePt t="24706" x="5861050" y="3905250"/>
          <p14:tracePt t="24723" x="5873750" y="3911600"/>
          <p14:tracePt t="24740" x="5880100" y="3924300"/>
          <p14:tracePt t="24756" x="5892800" y="3949700"/>
          <p14:tracePt t="24773" x="5905500" y="3956050"/>
          <p14:tracePt t="24790" x="5918200" y="3968750"/>
          <p14:tracePt t="24806" x="5930900" y="3994150"/>
          <p14:tracePt t="24840" x="5930900" y="4000500"/>
          <p14:tracePt t="24884" x="5937250" y="4000500"/>
          <p14:tracePt t="25600" x="5949950" y="4006850"/>
          <p14:tracePt t="25606" x="5975350" y="4019550"/>
          <p14:tracePt t="25614" x="5988050" y="4032250"/>
          <p14:tracePt t="25624" x="6007100" y="4038600"/>
          <p14:tracePt t="25641" x="6045200" y="4070350"/>
          <p14:tracePt t="25658" x="6089650" y="4089400"/>
          <p14:tracePt t="25674" x="6115050" y="4102100"/>
          <p14:tracePt t="25691" x="6172200" y="4121150"/>
          <p14:tracePt t="25708" x="6197600" y="4140200"/>
          <p14:tracePt t="25725" x="6229350" y="4146550"/>
          <p14:tracePt t="25741" x="6273800" y="4146550"/>
          <p14:tracePt t="25758" x="6292850" y="4146550"/>
          <p14:tracePt t="25775" x="6318250" y="4146550"/>
          <p14:tracePt t="25791" x="6343650" y="4146550"/>
          <p14:tracePt t="25808" x="6362700" y="4146550"/>
          <p14:tracePt t="25825" x="6381750" y="4146550"/>
          <p14:tracePt t="25841" x="6394450" y="4146550"/>
          <p14:tracePt t="25858" x="6407150" y="4146550"/>
          <p14:tracePt t="25875" x="6419850" y="4146550"/>
          <p14:tracePt t="25891" x="6445250" y="4146550"/>
          <p14:tracePt t="25908" x="6470650" y="4146550"/>
          <p14:tracePt t="25925" x="6502400" y="4146550"/>
          <p14:tracePt t="25942" x="6521450" y="4146550"/>
          <p14:tracePt t="25958" x="6540500" y="4146550"/>
          <p14:tracePt t="25975" x="6559550" y="4146550"/>
          <p14:tracePt t="25991" x="6572250" y="4146550"/>
          <p14:tracePt t="26008" x="6584950" y="4146550"/>
          <p14:tracePt t="26025" x="6597650" y="4146550"/>
          <p14:tracePt t="26089" x="6591300" y="4146550"/>
          <p14:tracePt t="26095" x="6584950" y="4152900"/>
          <p14:tracePt t="26109" x="6553200" y="4152900"/>
          <p14:tracePt t="26125" x="6502400" y="4152900"/>
          <p14:tracePt t="26142" x="6457950" y="4152900"/>
          <p14:tracePt t="26159" x="6388100" y="4152900"/>
          <p14:tracePt t="26175" x="6337300" y="4152900"/>
          <p14:tracePt t="26192" x="6286500" y="4146550"/>
          <p14:tracePt t="26209" x="6197600" y="4114800"/>
          <p14:tracePt t="26225" x="6153150" y="4108450"/>
          <p14:tracePt t="26242" x="6121400" y="4102100"/>
          <p14:tracePt t="26259" x="6096000" y="4102100"/>
          <p14:tracePt t="26276" x="6089650" y="4102100"/>
          <p14:tracePt t="26293" x="6064250" y="4102100"/>
          <p14:tracePt t="26309" x="6057900" y="4102100"/>
          <p14:tracePt t="26325" x="6045200" y="4102100"/>
          <p14:tracePt t="26443" x="6051550" y="4102100"/>
          <p14:tracePt t="26449" x="6057900" y="4102100"/>
          <p14:tracePt t="26459" x="6089650" y="4102100"/>
          <p14:tracePt t="26476" x="6127750" y="4108450"/>
          <p14:tracePt t="26492" x="6197600" y="4108450"/>
          <p14:tracePt t="26509" x="6248400" y="4108450"/>
          <p14:tracePt t="26526" x="6311900" y="4114800"/>
          <p14:tracePt t="26542" x="6343650" y="4114800"/>
          <p14:tracePt t="26559" x="6375400" y="4114800"/>
          <p14:tracePt t="26576" x="6438900" y="4114800"/>
          <p14:tracePt t="26592" x="6470650" y="4127500"/>
          <p14:tracePt t="26609" x="6502400" y="4127500"/>
          <p14:tracePt t="26626" x="6540500" y="4127500"/>
          <p14:tracePt t="26643" x="6572250" y="4127500"/>
          <p14:tracePt t="26659" x="6597650" y="4127500"/>
          <p14:tracePt t="26676" x="6635750" y="4127500"/>
          <p14:tracePt t="26693" x="6642100" y="4127500"/>
          <p14:tracePt t="26709" x="6654800" y="4127500"/>
          <p14:tracePt t="26726" x="6667500" y="4127500"/>
          <p14:tracePt t="26743" x="6667500" y="4133850"/>
          <p14:tracePt t="26760" x="6667500" y="4140200"/>
          <p14:tracePt t="26793" x="6667500" y="4146550"/>
          <p14:tracePt t="26810" x="6654800" y="4152900"/>
          <p14:tracePt t="26826" x="6648450" y="4159250"/>
          <p14:tracePt t="26843" x="6591300" y="4159250"/>
          <p14:tracePt t="26860" x="6502400" y="4159250"/>
          <p14:tracePt t="26876" x="6451600" y="4159250"/>
          <p14:tracePt t="26893" x="6432550" y="4159250"/>
          <p14:tracePt t="26909" x="6381750" y="4159250"/>
          <p14:tracePt t="26926" x="6369050" y="4159250"/>
          <p14:tracePt t="26943" x="6350000" y="4159250"/>
          <p14:tracePt t="26960" x="6330950" y="4159250"/>
          <p14:tracePt t="26976" x="6318250" y="4159250"/>
          <p14:tracePt t="26994" x="6299200" y="4159250"/>
          <p14:tracePt t="27010" x="6286500" y="4159250"/>
          <p14:tracePt t="27101" x="6292850" y="4159250"/>
          <p14:tracePt t="27115" x="6305550" y="4159250"/>
          <p14:tracePt t="27122" x="6324600" y="4159250"/>
          <p14:tracePt t="27129" x="6356350" y="4159250"/>
          <p14:tracePt t="27143" x="6394450" y="4159250"/>
          <p14:tracePt t="27160" x="6426200" y="4159250"/>
          <p14:tracePt t="27177" x="6464300" y="4159250"/>
          <p14:tracePt t="27180" x="6470650" y="4159250"/>
          <p14:tracePt t="27193" x="6508750" y="4159250"/>
          <p14:tracePt t="27210" x="6515100" y="4159250"/>
          <p14:tracePt t="27228" x="6540500" y="4159250"/>
          <p14:tracePt t="27243" x="6559550" y="4159250"/>
          <p14:tracePt t="27260" x="6565900" y="4159250"/>
          <p14:tracePt t="27277" x="6572250" y="4165600"/>
          <p14:tracePt t="27321" x="6572250" y="4171950"/>
          <p14:tracePt t="27349" x="6565900" y="4171950"/>
          <p14:tracePt t="27356" x="6559550" y="4171950"/>
          <p14:tracePt t="27363" x="6527800" y="4171950"/>
          <p14:tracePt t="27377" x="6457950" y="4171950"/>
          <p14:tracePt t="27394" x="6413500" y="4171950"/>
          <p14:tracePt t="27410" x="6362700" y="4165600"/>
          <p14:tracePt t="27427" x="6318250" y="4165600"/>
          <p14:tracePt t="27444" x="6299200" y="4165600"/>
          <p14:tracePt t="27461" x="6286500" y="4165600"/>
          <p14:tracePt t="27477" x="6267450" y="4165600"/>
          <p14:tracePt t="27494" x="6254750" y="4165600"/>
          <p14:tracePt t="27511" x="6242050" y="4165600"/>
          <p14:tracePt t="27527" x="6229350" y="4165600"/>
          <p14:tracePt t="27544" x="6223000" y="4165600"/>
          <p14:tracePt t="27647" x="6235700" y="4165600"/>
          <p14:tracePt t="27654" x="6248400" y="4165600"/>
          <p14:tracePt t="27661" x="6267450" y="4165600"/>
          <p14:tracePt t="27678" x="6305550" y="4165600"/>
          <p14:tracePt t="27694" x="6330950" y="4165600"/>
          <p14:tracePt t="27711" x="6362700" y="4165600"/>
          <p14:tracePt t="27728" x="6375400" y="4165600"/>
          <p14:tracePt t="28340" x="6413500" y="4127500"/>
          <p14:tracePt t="28347" x="6464300" y="4057650"/>
          <p14:tracePt t="28355" x="6502400" y="4000500"/>
          <p14:tracePt t="28368" x="6591300" y="3860800"/>
          <p14:tracePt t="28385" x="6667500" y="3746500"/>
          <p14:tracePt t="28402" x="6718300" y="3644900"/>
          <p14:tracePt t="28419" x="6781800" y="3486150"/>
          <p14:tracePt t="28435" x="6807200" y="3390900"/>
          <p14:tracePt t="28452" x="6826250" y="3289300"/>
          <p14:tracePt t="28469" x="6826250" y="3238500"/>
          <p14:tracePt t="28485" x="6826250" y="3219450"/>
          <p14:tracePt t="28503" x="6826250" y="3200400"/>
          <p14:tracePt t="28519" x="6826250" y="3181350"/>
          <p14:tracePt t="28535" x="6826250" y="3175000"/>
          <p14:tracePt t="28631" x="6826250" y="3187700"/>
          <p14:tracePt t="28637" x="6826250" y="3194050"/>
          <p14:tracePt t="28645" x="6826250" y="3200400"/>
          <p14:tracePt t="28652" x="6826250" y="3206750"/>
          <p14:tracePt t="28669" x="6838950" y="3232150"/>
          <p14:tracePt t="28687" x="6864350" y="3302000"/>
          <p14:tracePt t="28703" x="6877050" y="3365500"/>
          <p14:tracePt t="28719" x="6889750" y="3422650"/>
          <p14:tracePt t="28737" x="6896100" y="3486150"/>
          <p14:tracePt t="28753" x="6896100" y="3517900"/>
          <p14:tracePt t="28769" x="6896100" y="3562350"/>
          <p14:tracePt t="28786" x="6896100" y="3632200"/>
          <p14:tracePt t="28803" x="6896100" y="3676650"/>
          <p14:tracePt t="28819" x="6896100" y="3721100"/>
          <p14:tracePt t="28836" x="6889750" y="3797300"/>
          <p14:tracePt t="28853" x="6877050" y="3835400"/>
          <p14:tracePt t="28869" x="6870700" y="3860800"/>
          <p14:tracePt t="28886" x="6864350" y="3892550"/>
          <p14:tracePt t="28903" x="6858000" y="3924300"/>
          <p14:tracePt t="28921" x="6832600" y="3962400"/>
          <p14:tracePt t="28936" x="6819900" y="3987800"/>
          <p14:tracePt t="28953" x="6813550" y="4019550"/>
          <p14:tracePt t="28970" x="6800850" y="4051300"/>
          <p14:tracePt t="28986" x="6800850" y="4064000"/>
          <p14:tracePt t="29003" x="6800850" y="4083050"/>
          <p14:tracePt t="29020" x="6800850" y="4095750"/>
          <p14:tracePt t="29036" x="6788150" y="4108450"/>
          <p14:tracePt t="29053" x="6769100" y="4121150"/>
          <p14:tracePt t="29070" x="6756400" y="4140200"/>
          <p14:tracePt t="29086" x="6743700" y="4152900"/>
          <p14:tracePt t="29103" x="6731000" y="4165600"/>
          <p14:tracePt t="29120" x="6711950" y="4165600"/>
          <p14:tracePt t="29137" x="6699250" y="4165600"/>
          <p14:tracePt t="29154" x="6692900" y="4165600"/>
          <p14:tracePt t="33044" x="6699250" y="4165600"/>
          <p14:tracePt t="33052" x="6711950" y="4159250"/>
          <p14:tracePt t="33059" x="6724650" y="4152900"/>
          <p14:tracePt t="33075" x="6756400" y="4146550"/>
          <p14:tracePt t="33093" x="6794500" y="4140200"/>
          <p14:tracePt t="33109" x="6819900" y="4127500"/>
          <p14:tracePt t="33126" x="6838950" y="4121150"/>
          <p14:tracePt t="33143" x="6858000" y="4102100"/>
          <p14:tracePt t="33159" x="6864350" y="4102100"/>
          <p14:tracePt t="33176" x="6883400" y="4102100"/>
          <p14:tracePt t="33193" x="6889750" y="4102100"/>
          <p14:tracePt t="34306" x="6889750" y="4076700"/>
          <p14:tracePt t="34312" x="6889750" y="4057650"/>
          <p14:tracePt t="34319" x="6889750" y="4025900"/>
          <p14:tracePt t="34330" x="6889750" y="4006850"/>
          <p14:tracePt t="34347" x="6889750" y="3924300"/>
          <p14:tracePt t="34363" x="6889750" y="3841750"/>
          <p14:tracePt t="34380" x="6889750" y="3752850"/>
          <p14:tracePt t="34397" x="6889750" y="3663950"/>
          <p14:tracePt t="34413" x="6889750" y="3606800"/>
          <p14:tracePt t="34430" x="6889750" y="3556000"/>
          <p14:tracePt t="34447" x="6889750" y="3505200"/>
          <p14:tracePt t="34464" x="6889750" y="3486150"/>
          <p14:tracePt t="34480" x="6889750" y="3473450"/>
          <p14:tracePt t="34497" x="6889750" y="3460750"/>
          <p14:tracePt t="34514" x="6877050" y="3441700"/>
          <p14:tracePt t="34531" x="6870700" y="3429000"/>
          <p14:tracePt t="34547" x="6864350" y="3416300"/>
          <p14:tracePt t="34564" x="6858000" y="3403600"/>
          <p14:tracePt t="34581" x="6851650" y="3378200"/>
          <p14:tracePt t="34597" x="6851650" y="3365500"/>
          <p14:tracePt t="34614" x="6851650" y="3346450"/>
          <p14:tracePt t="34631" x="6851650" y="3314700"/>
          <p14:tracePt t="34647" x="6851650" y="3308350"/>
          <p14:tracePt t="34664" x="6851650" y="3295650"/>
          <p14:tracePt t="34680" x="6851650" y="3270250"/>
          <p14:tracePt t="34697" x="6851650" y="3257550"/>
          <p14:tracePt t="34714" x="6851650" y="3232150"/>
          <p14:tracePt t="34731" x="6851650" y="3200400"/>
          <p14:tracePt t="34747" x="6832600" y="3181350"/>
          <p14:tracePt t="34764" x="6832600" y="3162300"/>
          <p14:tracePt t="34780" x="6819900" y="3143250"/>
          <p14:tracePt t="34797" x="6813550" y="3130550"/>
          <p14:tracePt t="34815" x="6807200" y="3117850"/>
          <p14:tracePt t="34831" x="6807200" y="3105150"/>
          <p14:tracePt t="34872" x="6800850" y="3105150"/>
          <p14:tracePt t="35240" x="6800850" y="3111500"/>
          <p14:tracePt t="35247" x="6800850" y="3117850"/>
          <p14:tracePt t="35261" x="6800850" y="3124200"/>
          <p14:tracePt t="35271" x="6800850" y="3130550"/>
          <p14:tracePt t="35282" x="6800850" y="3143250"/>
          <p14:tracePt t="35299" x="6800850" y="3155950"/>
          <p14:tracePt t="35316" x="6800850" y="3168650"/>
          <p14:tracePt t="35333" x="6800850" y="3187700"/>
          <p14:tracePt t="35349" x="6800850" y="3194050"/>
          <p14:tracePt t="35366" x="6800850" y="3225800"/>
          <p14:tracePt t="35383" x="6800850" y="3263900"/>
          <p14:tracePt t="35400" x="6800850" y="3295650"/>
          <p14:tracePt t="35417" x="6800850" y="3327400"/>
          <p14:tracePt t="35433" x="6800850" y="3352800"/>
          <p14:tracePt t="35450" x="6800850" y="3359150"/>
          <p14:tracePt t="35466" x="6800850" y="3378200"/>
          <p14:tracePt t="35483" x="6800850" y="3390900"/>
          <p14:tracePt t="35499" x="6800850" y="3403600"/>
          <p14:tracePt t="35516" x="6800850" y="3422650"/>
          <p14:tracePt t="35533" x="6800850" y="3429000"/>
          <p14:tracePt t="35550" x="6800850" y="3448050"/>
          <p14:tracePt t="35566" x="6800850" y="3467100"/>
          <p14:tracePt t="35583" x="6794500" y="3473450"/>
          <p14:tracePt t="35600" x="6794500" y="3492500"/>
          <p14:tracePt t="35616" x="6794500" y="3511550"/>
          <p14:tracePt t="36111" x="6794500" y="3530600"/>
          <p14:tracePt t="36119" x="6794500" y="3556000"/>
          <p14:tracePt t="36126" x="6794500" y="3581400"/>
          <p14:tracePt t="36137" x="6794500" y="3600450"/>
          <p14:tracePt t="36154" x="6794500" y="3670300"/>
          <p14:tracePt t="36170" x="6794500" y="3702050"/>
          <p14:tracePt t="36187" x="6794500" y="3752850"/>
          <p14:tracePt t="36203" x="6794500" y="3816350"/>
          <p14:tracePt t="36220" x="6794500" y="3835400"/>
          <p14:tracePt t="36237" x="6794500" y="3873500"/>
          <p14:tracePt t="36254" x="6794500" y="3892550"/>
          <p14:tracePt t="36270" x="6794500" y="3905250"/>
          <p14:tracePt t="36287" x="6794500" y="3924300"/>
          <p14:tracePt t="36304" x="6794500" y="3943350"/>
          <p14:tracePt t="36320" x="6794500" y="3968750"/>
          <p14:tracePt t="36338" x="6794500" y="4006850"/>
          <p14:tracePt t="36354" x="6794500" y="4019550"/>
          <p14:tracePt t="36370" x="6794500" y="4025900"/>
          <p14:tracePt t="36387" x="6794500" y="4064000"/>
          <p14:tracePt t="36404" x="6794500" y="4089400"/>
          <p14:tracePt t="36420" x="6794500" y="4108450"/>
          <p14:tracePt t="36437" x="6794500" y="4121150"/>
          <p14:tracePt t="36454" x="6794500" y="4133850"/>
          <p14:tracePt t="36471" x="6794500" y="4140200"/>
          <p14:tracePt t="36487" x="6794500" y="4165600"/>
          <p14:tracePt t="36504" x="6794500" y="4178300"/>
          <p14:tracePt t="36522" x="6788150" y="4191000"/>
          <p14:tracePt t="36537" x="6788150" y="4210050"/>
          <p14:tracePt t="36554" x="6788150" y="4216400"/>
          <p14:tracePt t="37776" x="6788150" y="4191000"/>
          <p14:tracePt t="37784" x="6788150" y="4146550"/>
          <p14:tracePt t="37790" x="6788150" y="4108450"/>
          <p14:tracePt t="37801" x="6788150" y="4057650"/>
          <p14:tracePt t="37818" x="6788150" y="3949700"/>
          <p14:tracePt t="37835" x="6788150" y="3886200"/>
          <p14:tracePt t="37852" x="6788150" y="3835400"/>
          <p14:tracePt t="37868" x="6788150" y="3759200"/>
          <p14:tracePt t="37885" x="6788150" y="3708400"/>
          <p14:tracePt t="37902" x="6788150" y="3663950"/>
          <p14:tracePt t="37918" x="6788150" y="3594100"/>
          <p14:tracePt t="37935" x="6788150" y="3549650"/>
          <p14:tracePt t="37953" x="6775450" y="3524250"/>
          <p14:tracePt t="37968" x="6769100" y="3505200"/>
          <p14:tracePt t="37985" x="6762750" y="3473450"/>
          <p14:tracePt t="38003" x="6762750" y="3416300"/>
          <p14:tracePt t="38019" x="6762750" y="3378200"/>
          <p14:tracePt t="38035" x="6762750" y="3340100"/>
          <p14:tracePt t="38052" x="6762750" y="3302000"/>
          <p14:tracePt t="38069" x="6762750" y="3276600"/>
          <p14:tracePt t="38085" x="6762750" y="3263900"/>
          <p14:tracePt t="38102" x="6762750" y="3244850"/>
          <p14:tracePt t="38119" x="6762750" y="3232150"/>
          <p14:tracePt t="38135" x="6762750" y="3219450"/>
          <p14:tracePt t="38152" x="6762750" y="3200400"/>
          <p14:tracePt t="38169" x="6762750" y="3162300"/>
          <p14:tracePt t="38187" x="6762750" y="3130550"/>
          <p14:tracePt t="38202" x="6762750" y="3098800"/>
          <p14:tracePt t="38219" x="6762750" y="3079750"/>
          <p14:tracePt t="38236" x="6762750" y="3054350"/>
          <p14:tracePt t="38252" x="6762750" y="3041650"/>
          <p14:tracePt t="38269" x="6762750" y="3028950"/>
          <p14:tracePt t="38286" x="6762750" y="3009900"/>
          <p14:tracePt t="38302" x="6762750" y="3003550"/>
          <p14:tracePt t="40051" x="6762750" y="3009900"/>
          <p14:tracePt t="40056" x="6762750" y="3035300"/>
          <p14:tracePt t="40063" x="6762750" y="3060700"/>
          <p14:tracePt t="40075" x="6762750" y="3079750"/>
          <p14:tracePt t="40092" x="6743700" y="3168650"/>
          <p14:tracePt t="40109" x="6743700" y="3225800"/>
          <p14:tracePt t="40125" x="6743700" y="3270250"/>
          <p14:tracePt t="40142" x="6743700" y="3340100"/>
          <p14:tracePt t="40159" x="6743700" y="3384550"/>
          <p14:tracePt t="40175" x="6743700" y="3435350"/>
          <p14:tracePt t="40192" x="6743700" y="3505200"/>
          <p14:tracePt t="40209" x="6743700" y="3536950"/>
          <p14:tracePt t="40227" x="6743700" y="3587750"/>
          <p14:tracePt t="40243" x="6743700" y="3632200"/>
          <p14:tracePt t="40259" x="6743700" y="3657600"/>
          <p14:tracePt t="40277" x="6743700" y="3702050"/>
          <p14:tracePt t="40293" x="6743700" y="3714750"/>
          <p14:tracePt t="40309" x="6743700" y="3740150"/>
          <p14:tracePt t="40326" x="6743700" y="3784600"/>
          <p14:tracePt t="40343" x="6743700" y="3810000"/>
          <p14:tracePt t="40359" x="6743700" y="3835400"/>
          <p14:tracePt t="40376" x="6743700" y="3867150"/>
          <p14:tracePt t="40393" x="6743700" y="3886200"/>
          <p14:tracePt t="40409" x="6743700" y="3911600"/>
          <p14:tracePt t="40426" x="6743700" y="3949700"/>
          <p14:tracePt t="40443" x="6743700" y="3975100"/>
          <p14:tracePt t="40460" x="6743700" y="3994150"/>
          <p14:tracePt t="40476" x="6743700" y="4013200"/>
          <p14:tracePt t="40493" x="6743700" y="4025900"/>
          <p14:tracePt t="40510" x="6743700" y="4038600"/>
          <p14:tracePt t="40526" x="6743700" y="4051300"/>
          <p14:tracePt t="40543" x="6743700" y="4070350"/>
          <p14:tracePt t="40560" x="6743700" y="4083050"/>
          <p14:tracePt t="40576" x="6743700" y="4095750"/>
          <p14:tracePt t="40593" x="6743700" y="4108450"/>
          <p14:tracePt t="40610" x="6743700" y="4127500"/>
          <p14:tracePt t="40626" x="6743700" y="4140200"/>
          <p14:tracePt t="40643" x="6743700" y="4152900"/>
          <p14:tracePt t="40660" x="6743700" y="4165600"/>
          <p14:tracePt t="40677" x="6743700" y="4184650"/>
          <p14:tracePt t="40694" x="6743700" y="4191000"/>
          <p14:tracePt t="40738" x="6743700" y="4197350"/>
          <p14:tracePt t="40766" x="6743700" y="4203700"/>
          <p14:tracePt t="44381" x="6756400" y="4191000"/>
          <p14:tracePt t="44386" x="6775450" y="4165600"/>
          <p14:tracePt t="44393" x="6794500" y="4133850"/>
          <p14:tracePt t="44408" x="6851650" y="4089400"/>
          <p14:tracePt t="44424" x="6921500" y="4006850"/>
          <p14:tracePt t="44442" x="7042150" y="3892550"/>
          <p14:tracePt t="44458" x="7124700" y="3810000"/>
          <p14:tracePt t="44474" x="7188200" y="3752850"/>
          <p14:tracePt t="44491" x="7258050" y="3702050"/>
          <p14:tracePt t="44508" x="7283450" y="3676650"/>
          <p14:tracePt t="44525" x="7296150" y="3670300"/>
          <p14:tracePt t="44541" x="7315200" y="3651250"/>
          <p14:tracePt t="44558" x="7327900" y="3632200"/>
          <p14:tracePt t="44574" x="7340600" y="3619500"/>
          <p14:tracePt t="44591" x="7359650" y="3587750"/>
          <p14:tracePt t="44608" x="7372350" y="3568700"/>
          <p14:tracePt t="44625" x="7372350" y="3562350"/>
          <p14:tracePt t="45201" x="7423150" y="3517900"/>
          <p14:tracePt t="45208" x="7480300" y="3448050"/>
          <p14:tracePt t="45221" x="7588250" y="3340100"/>
          <p14:tracePt t="45237" x="7670800" y="3257550"/>
          <p14:tracePt t="45254" x="7759700" y="3175000"/>
          <p14:tracePt t="45271" x="7924800" y="3022600"/>
          <p14:tracePt t="45288" x="8020050" y="2940050"/>
          <p14:tracePt t="45304" x="8077200" y="2889250"/>
          <p14:tracePt t="45321" x="8134350" y="2851150"/>
          <p14:tracePt t="45337" x="8159750" y="2825750"/>
          <p14:tracePt t="45354" x="8172450" y="2819400"/>
          <p14:tracePt t="45371" x="8191500" y="2813050"/>
          <p14:tracePt t="46766" x="8216900" y="2787650"/>
          <p14:tracePt t="46773" x="8248650" y="2768600"/>
          <p14:tracePt t="46780" x="8293100" y="2730500"/>
          <p14:tracePt t="46787" x="8324850" y="2711450"/>
          <p14:tracePt t="46803" x="8382000" y="2686050"/>
          <p14:tracePt t="46820" x="8420100" y="2660650"/>
          <p14:tracePt t="46836" x="8439150" y="2641600"/>
          <p14:tracePt t="46853" x="8451850" y="2641600"/>
          <p14:tracePt t="48828" x="8451850" y="2647950"/>
          <p14:tracePt t="48835" x="8445500" y="2654300"/>
          <p14:tracePt t="48842" x="8439150" y="2660650"/>
          <p14:tracePt t="48853" x="8432800" y="2667000"/>
          <p14:tracePt t="48870" x="8426450" y="2679700"/>
          <p14:tracePt t="48887" x="8426450" y="2698750"/>
          <p14:tracePt t="48903" x="8426450" y="2711450"/>
          <p14:tracePt t="48906" x="8426450" y="2724150"/>
          <p14:tracePt t="48920" x="8426450" y="2730500"/>
          <p14:tracePt t="48937" x="8426450" y="2755900"/>
          <p14:tracePt t="48953" x="8426450" y="2768600"/>
          <p14:tracePt t="48970" x="8426450" y="2781300"/>
          <p14:tracePt t="48987" x="8426450" y="2794000"/>
          <p14:tracePt t="49004" x="8426450" y="2813050"/>
          <p14:tracePt t="49020" x="8426450" y="2825750"/>
          <p14:tracePt t="49037" x="8426450" y="2832100"/>
          <p14:tracePt t="50266" x="8426450" y="2838450"/>
          <p14:tracePt t="50273" x="8432800" y="2844800"/>
          <p14:tracePt t="50281" x="8439150" y="2851150"/>
          <p14:tracePt t="50294" x="8451850" y="2857500"/>
          <p14:tracePt t="50309" x="8458200" y="2857500"/>
          <p14:tracePt t="50326" x="8464550" y="2863850"/>
          <p14:tracePt t="50343" x="8477250" y="2863850"/>
          <p14:tracePt t="50436" x="8483600" y="2863850"/>
          <p14:tracePt t="50458" x="8489950" y="2863850"/>
          <p14:tracePt t="51917" x="8496300" y="2870200"/>
          <p14:tracePt t="51924" x="8496300" y="2876550"/>
          <p14:tracePt t="51932" x="8502650" y="2876550"/>
          <p14:tracePt t="51947" x="8515350" y="2889250"/>
          <p14:tracePt t="51963" x="8528050" y="2889250"/>
          <p14:tracePt t="51980" x="8547100" y="2908300"/>
          <p14:tracePt t="51997" x="8559800" y="2921000"/>
          <p14:tracePt t="52013" x="8572500" y="2921000"/>
          <p14:tracePt t="52030" x="8572500" y="2927350"/>
          <p14:tracePt t="53794" x="8585200" y="2927350"/>
          <p14:tracePt t="53801" x="8585200" y="2933700"/>
          <p14:tracePt t="53808" x="8591550" y="2933700"/>
          <p14:tracePt t="53820" x="8597900" y="2933700"/>
          <p14:tracePt t="53837" x="8616950" y="2940050"/>
          <p14:tracePt t="53853" x="8629650" y="2946400"/>
          <p14:tracePt t="53870" x="8642350" y="2952750"/>
          <p14:tracePt t="53887" x="8661400" y="2965450"/>
          <p14:tracePt t="53904" x="8667750" y="2965450"/>
          <p14:tracePt t="53921" x="8693150" y="2984500"/>
          <p14:tracePt t="53937" x="8699500" y="2984500"/>
          <p14:tracePt t="53954" x="8705850" y="2984500"/>
          <p14:tracePt t="53971" x="8718550" y="2990850"/>
          <p14:tracePt t="53987" x="8737600" y="2997200"/>
          <p14:tracePt t="54004" x="8750300" y="3003550"/>
          <p14:tracePt t="54020" x="8750300" y="3022600"/>
          <p14:tracePt t="54037" x="8750300" y="3035300"/>
          <p14:tracePt t="54054" x="8756650" y="3048000"/>
          <p14:tracePt t="54087" x="8763000" y="3048000"/>
          <p14:tracePt t="54105" x="8763000" y="3054350"/>
          <p14:tracePt t="54121" x="8775700" y="3067050"/>
          <p14:tracePt t="54137" x="8782050" y="3067050"/>
          <p14:tracePt t="54155" x="8801100" y="3092450"/>
          <p14:tracePt t="54171" x="8807450" y="3105150"/>
          <p14:tracePt t="54187" x="8807450" y="3111500"/>
          <p14:tracePt t="54204" x="8813800" y="3130550"/>
          <p14:tracePt t="54221" x="8820150" y="3149600"/>
          <p14:tracePt t="54237" x="8820150" y="3155950"/>
          <p14:tracePt t="54271" x="8826500" y="3155950"/>
          <p14:tracePt t="54288" x="8832850" y="3162300"/>
          <p14:tracePt t="54304" x="8839200" y="3181350"/>
          <p14:tracePt t="54321" x="8845550" y="3194050"/>
          <p14:tracePt t="54337" x="8851900" y="3206750"/>
          <p14:tracePt t="54354" x="8858250" y="3225800"/>
          <p14:tracePt t="54371" x="8858250" y="3232150"/>
          <p14:tracePt t="54389" x="8858250" y="3238500"/>
          <p14:tracePt t="54404" x="8858250" y="3251200"/>
          <p14:tracePt t="54421" x="8864600" y="3270250"/>
          <p14:tracePt t="54438" x="8864600" y="3282950"/>
          <p14:tracePt t="54454" x="8864600" y="3295650"/>
          <p14:tracePt t="54471" x="8864600" y="3308350"/>
          <p14:tracePt t="54488" x="8864600" y="3327400"/>
          <p14:tracePt t="54504" x="8864600" y="3340100"/>
          <p14:tracePt t="54521" x="8864600" y="3352800"/>
          <p14:tracePt t="54538" x="8864600" y="3365500"/>
          <p14:tracePt t="54555" x="8864600" y="3390900"/>
          <p14:tracePt t="54571" x="8864600" y="3403600"/>
          <p14:tracePt t="54588" x="8864600" y="3416300"/>
          <p14:tracePt t="54605" x="8864600" y="3435350"/>
          <p14:tracePt t="54622" x="8864600" y="3448050"/>
          <p14:tracePt t="54638" x="8864600" y="3467100"/>
          <p14:tracePt t="54655" x="8864600" y="3479800"/>
          <p14:tracePt t="54672" x="8864600" y="3498850"/>
          <p14:tracePt t="54688" x="8864600" y="3511550"/>
          <p14:tracePt t="54705" x="8864600" y="3530600"/>
          <p14:tracePt t="54722" x="8864600" y="3568700"/>
          <p14:tracePt t="54738" x="8864600" y="3587750"/>
          <p14:tracePt t="54755" x="8864600" y="3613150"/>
          <p14:tracePt t="54772" x="8864600" y="3632200"/>
          <p14:tracePt t="54788" x="8864600" y="3638550"/>
          <p14:tracePt t="54805" x="8864600" y="3657600"/>
          <p14:tracePt t="54822" x="8864600" y="3695700"/>
          <p14:tracePt t="54838" x="8858250" y="3721100"/>
          <p14:tracePt t="54856" x="8832850" y="3765550"/>
          <p14:tracePt t="54872" x="8826500" y="3790950"/>
          <p14:tracePt t="54888" x="8820150" y="3816350"/>
          <p14:tracePt t="54905" x="8807450" y="3854450"/>
          <p14:tracePt t="54922" x="8794750" y="3892550"/>
          <p14:tracePt t="54939" x="8782050" y="3917950"/>
          <p14:tracePt t="54955" x="8763000" y="3956050"/>
          <p14:tracePt t="54972" x="8756650" y="3975100"/>
          <p14:tracePt t="54989" x="8750300" y="3981450"/>
          <p14:tracePt t="55005" x="8731250" y="4006850"/>
          <p14:tracePt t="55022" x="8731250" y="4019550"/>
          <p14:tracePt t="55039" x="8731250" y="4025900"/>
          <p14:tracePt t="55055" x="8731250" y="4051300"/>
          <p14:tracePt t="55072" x="8724900" y="4064000"/>
          <p14:tracePt t="55090" x="8705850" y="4076700"/>
          <p14:tracePt t="55105" x="8705850" y="4089400"/>
          <p14:tracePt t="55122" x="8705850" y="4108450"/>
          <p14:tracePt t="56366" x="8693150" y="4108450"/>
          <p14:tracePt t="56373" x="8680450" y="4108450"/>
          <p14:tracePt t="56380" x="8667750" y="4108450"/>
          <p14:tracePt t="56391" x="8655050" y="4108450"/>
          <p14:tracePt t="56408" x="8610600" y="4108450"/>
          <p14:tracePt t="56424" x="8578850" y="4108450"/>
          <p14:tracePt t="56441" x="8553450" y="4108450"/>
          <p14:tracePt t="56457" x="8534400" y="4108450"/>
          <p14:tracePt t="56474" x="8521700" y="4108450"/>
          <p14:tracePt t="56491" x="8509000" y="4108450"/>
          <p14:tracePt t="56508" x="8496300" y="4108450"/>
          <p14:tracePt t="56571" x="8502650" y="4108450"/>
          <p14:tracePt t="56578" x="8509000" y="4108450"/>
          <p14:tracePt t="56586" x="8515350" y="4108450"/>
          <p14:tracePt t="56593" x="8528050" y="4108450"/>
          <p14:tracePt t="56613" x="8534400" y="4108450"/>
          <p14:tracePt t="56854" x="8528050" y="4108450"/>
          <p14:tracePt t="56862" x="8521700" y="4108450"/>
          <p14:tracePt t="56869" x="8515350" y="4108450"/>
          <p14:tracePt t="56881" x="8509000" y="4108450"/>
          <p14:tracePt t="56897" x="8489950" y="4089400"/>
          <p14:tracePt t="56914" x="8483600" y="4083050"/>
          <p14:tracePt t="56917" x="8464550" y="4076700"/>
          <p14:tracePt t="56932" x="8439150" y="4064000"/>
          <p14:tracePt t="56947" x="8420100" y="4044950"/>
          <p14:tracePt t="56964" x="8401050" y="4038600"/>
          <p14:tracePt t="56981" x="8382000" y="4038600"/>
          <p14:tracePt t="56997" x="8375650" y="4038600"/>
          <p14:tracePt t="57014" x="8362950" y="4038600"/>
          <p14:tracePt t="57031" x="8350250" y="4038600"/>
          <p14:tracePt t="57335" x="8331200" y="4019550"/>
          <p14:tracePt t="57343" x="8305800" y="3994150"/>
          <p14:tracePt t="57353" x="8261350" y="3949700"/>
          <p14:tracePt t="57370" x="8153400" y="3835400"/>
          <p14:tracePt t="57386" x="8096250" y="3765550"/>
          <p14:tracePt t="57403" x="8058150" y="3721100"/>
          <p14:tracePt t="57420" x="8007350" y="3663950"/>
          <p14:tracePt t="57437" x="7988300" y="3638550"/>
          <p14:tracePt t="57454" x="7975600" y="3606800"/>
          <p14:tracePt t="57470" x="7950200" y="3556000"/>
          <p14:tracePt t="57487" x="7937500" y="3536950"/>
          <p14:tracePt t="57504" x="7924800" y="3530600"/>
          <p14:tracePt t="57520" x="7924800" y="3524250"/>
          <p14:tracePt t="57627" x="7924800" y="3530600"/>
          <p14:tracePt t="57634" x="7924800" y="3536950"/>
          <p14:tracePt t="57640" x="7931150" y="3543300"/>
          <p14:tracePt t="57654" x="7943850" y="3562350"/>
          <p14:tracePt t="57671" x="7981950" y="3575050"/>
          <p14:tracePt t="57687" x="8007350" y="3594100"/>
          <p14:tracePt t="57704" x="8058150" y="3638550"/>
          <p14:tracePt t="57721" x="8083550" y="3651250"/>
          <p14:tracePt t="57737" x="8102600" y="3663950"/>
          <p14:tracePt t="57754" x="8115300" y="3683000"/>
          <p14:tracePt t="57771" x="8128000" y="3702050"/>
          <p14:tracePt t="57787" x="8140700" y="3714750"/>
          <p14:tracePt t="57804" x="8159750" y="3727450"/>
          <p14:tracePt t="57821" x="8172450" y="3740150"/>
          <p14:tracePt t="57838" x="8185150" y="3765550"/>
          <p14:tracePt t="57854" x="8191500" y="3771900"/>
          <p14:tracePt t="57871" x="8210550" y="3778250"/>
          <p14:tracePt t="57888" x="8229600" y="3778250"/>
          <p14:tracePt t="57904" x="8235950" y="3778250"/>
          <p14:tracePt t="57921" x="8248650" y="3778250"/>
          <p14:tracePt t="58370" x="8229600" y="3778250"/>
          <p14:tracePt t="58376" x="8210550" y="3765550"/>
          <p14:tracePt t="58385" x="8178800" y="3752850"/>
          <p14:tracePt t="58402" x="8134350" y="3702050"/>
          <p14:tracePt t="58419" x="8051800" y="3625850"/>
          <p14:tracePt t="58435" x="8001000" y="3575050"/>
          <p14:tracePt t="58452" x="7969250" y="3524250"/>
          <p14:tracePt t="58469" x="7937500" y="3486150"/>
          <p14:tracePt t="58485" x="7918450" y="3448050"/>
          <p14:tracePt t="58502" x="7912100" y="3441700"/>
          <p14:tracePt t="58519" x="7912100" y="3397250"/>
          <p14:tracePt t="58535" x="7912100" y="3371850"/>
          <p14:tracePt t="58552" x="7912100" y="3333750"/>
          <p14:tracePt t="58569" x="7912100" y="3302000"/>
          <p14:tracePt t="58585" x="7912100" y="3282950"/>
          <p14:tracePt t="58603" x="7912100" y="3270250"/>
          <p14:tracePt t="58619" x="7912100" y="3257550"/>
          <p14:tracePt t="58636" x="7912100" y="3244850"/>
          <p14:tracePt t="58653" x="7912100" y="3219450"/>
          <p14:tracePt t="58669" x="7912100" y="3206750"/>
          <p14:tracePt t="58686" x="7912100" y="3194050"/>
          <p14:tracePt t="58703" x="7912100" y="3175000"/>
          <p14:tracePt t="58719" x="7912100" y="3168650"/>
          <p14:tracePt t="58736" x="7912100" y="3155950"/>
          <p14:tracePt t="58752" x="7912100" y="3143250"/>
          <p14:tracePt t="58770" x="7912100" y="3130550"/>
          <p14:tracePt t="58786" x="7924800" y="3098800"/>
          <p14:tracePt t="58803" x="7969250" y="3054350"/>
          <p14:tracePt t="58819" x="7981950" y="3028950"/>
          <p14:tracePt t="58837" x="8001000" y="3016250"/>
          <p14:tracePt t="58853" x="8007350" y="3003550"/>
          <p14:tracePt t="58870" x="8020050" y="2984500"/>
          <p14:tracePt t="58903" x="8020050" y="2978150"/>
          <p14:tracePt t="58965" x="8026400" y="2978150"/>
          <p14:tracePt t="60219" x="8039100" y="2978150"/>
          <p14:tracePt t="60226" x="8051800" y="2971800"/>
          <p14:tracePt t="60236" x="8064500" y="2965450"/>
          <p14:tracePt t="60254" x="8108950" y="2952750"/>
          <p14:tracePt t="60270" x="8134350" y="2940050"/>
          <p14:tracePt t="60287" x="8172450" y="2933700"/>
          <p14:tracePt t="60304" x="8197850" y="2927350"/>
          <p14:tracePt t="60320" x="8229600" y="2927350"/>
          <p14:tracePt t="60336" x="8248650" y="2927350"/>
          <p14:tracePt t="60353" x="8274050" y="2927350"/>
          <p14:tracePt t="60370" x="8286750" y="2927350"/>
          <p14:tracePt t="60386" x="8299450" y="2927350"/>
          <p14:tracePt t="60403" x="8324850" y="2908300"/>
          <p14:tracePt t="60420" x="8337550" y="2901950"/>
          <p14:tracePt t="60437" x="8350250" y="2901950"/>
          <p14:tracePt t="60453" x="8369300" y="2901950"/>
          <p14:tracePt t="60470" x="8375650" y="2901950"/>
          <p14:tracePt t="60488" x="8401050" y="2901950"/>
          <p14:tracePt t="60504" x="8413750" y="2901950"/>
          <p14:tracePt t="60520" x="8420100" y="2901950"/>
          <p14:tracePt t="60538" x="8439150" y="2901950"/>
          <p14:tracePt t="60553" x="8458200" y="2914650"/>
          <p14:tracePt t="60570" x="8464550" y="2921000"/>
          <p14:tracePt t="60587" x="8483600" y="2921000"/>
          <p14:tracePt t="60604" x="8496300" y="2921000"/>
          <p14:tracePt t="60620" x="8509000" y="2921000"/>
          <p14:tracePt t="60637" x="8540750" y="2921000"/>
          <p14:tracePt t="60654" x="8559800" y="2921000"/>
          <p14:tracePt t="60671" x="8572500" y="2921000"/>
          <p14:tracePt t="60687" x="8591550" y="2921000"/>
          <p14:tracePt t="60704" x="8604250" y="2921000"/>
          <p14:tracePt t="60721" x="8610600" y="2921000"/>
          <p14:tracePt t="61275" x="8623300" y="2933700"/>
          <p14:tracePt t="61282" x="8636000" y="2952750"/>
          <p14:tracePt t="61288" x="8655050" y="2971800"/>
          <p14:tracePt t="61305" x="8667750" y="3009900"/>
          <p14:tracePt t="61322" x="8693150" y="3041650"/>
          <p14:tracePt t="61339" x="8712200" y="3092450"/>
          <p14:tracePt t="61356" x="8731250" y="3124200"/>
          <p14:tracePt t="61373" x="8756650" y="3181350"/>
          <p14:tracePt t="61389" x="8769350" y="3219450"/>
          <p14:tracePt t="61406" x="8782050" y="3257550"/>
          <p14:tracePt t="61423" x="8801100" y="3302000"/>
          <p14:tracePt t="61439" x="8826500" y="3327400"/>
          <p14:tracePt t="61456" x="8832850" y="3365500"/>
          <p14:tracePt t="61473" x="8839200" y="3409950"/>
          <p14:tracePt t="61489" x="8845550" y="3435350"/>
          <p14:tracePt t="61506" x="8845550" y="3460750"/>
          <p14:tracePt t="61522" x="8851900" y="3505200"/>
          <p14:tracePt t="61539" x="8851900" y="3536950"/>
          <p14:tracePt t="61556" x="8851900" y="3562350"/>
          <p14:tracePt t="61573" x="8858250" y="3606800"/>
          <p14:tracePt t="61589" x="8858250" y="3632200"/>
          <p14:tracePt t="61607" x="8858250" y="3676650"/>
          <p14:tracePt t="61623" x="8864600" y="3689350"/>
          <p14:tracePt t="61640" x="8864600" y="3708400"/>
          <p14:tracePt t="61656" x="8870950" y="3746500"/>
          <p14:tracePt t="61673" x="8870950" y="3771900"/>
          <p14:tracePt t="61689" x="8890000" y="3803650"/>
          <p14:tracePt t="61706" x="8890000" y="3873500"/>
          <p14:tracePt t="61723" x="8890000" y="3905250"/>
          <p14:tracePt t="61740" x="8890000" y="3937000"/>
          <p14:tracePt t="61756" x="8890000" y="3975100"/>
          <p14:tracePt t="61773" x="8890000" y="4006850"/>
          <p14:tracePt t="61790" x="8890000" y="4032250"/>
          <p14:tracePt t="61806" x="8877300" y="4064000"/>
          <p14:tracePt t="61823" x="8864600" y="4089400"/>
          <p14:tracePt t="61841" x="8851900" y="4102100"/>
          <p14:tracePt t="61856" x="8851900" y="4121150"/>
          <p14:tracePt t="61873" x="8851900" y="4133850"/>
          <p14:tracePt t="61890" x="8845550" y="4133850"/>
          <p14:tracePt t="63003" x="8820150" y="4133850"/>
          <p14:tracePt t="63011" x="8794750" y="4133850"/>
          <p14:tracePt t="63018" x="8756650" y="4133850"/>
          <p14:tracePt t="63035" x="8680450" y="4133850"/>
          <p14:tracePt t="63052" x="8585200" y="4133850"/>
          <p14:tracePt t="63068" x="8521700" y="4133850"/>
          <p14:tracePt t="63085" x="8464550" y="4133850"/>
          <p14:tracePt t="63102" x="8394700" y="4133850"/>
          <p14:tracePt t="63118" x="8356600" y="4133850"/>
          <p14:tracePt t="63135" x="8286750" y="4114800"/>
          <p14:tracePt t="63152" x="8204200" y="4095750"/>
          <p14:tracePt t="63168" x="8153400" y="4083050"/>
          <p14:tracePt t="63186" x="8096250" y="4051300"/>
          <p14:tracePt t="63202" x="8070850" y="4038600"/>
          <p14:tracePt t="63218" x="8039100" y="4025900"/>
          <p14:tracePt t="63236" x="8013700" y="4000500"/>
          <p14:tracePt t="63252" x="7962900" y="3956050"/>
          <p14:tracePt t="63268" x="7937500" y="3924300"/>
          <p14:tracePt t="63285" x="7918450" y="3879850"/>
          <p14:tracePt t="63302" x="7899400" y="3873500"/>
          <p14:tracePt t="63318" x="7886700" y="3854450"/>
          <p14:tracePt t="63335" x="7867650" y="3816350"/>
          <p14:tracePt t="63352" x="7854950" y="3784600"/>
          <p14:tracePt t="63368" x="7829550" y="3746500"/>
          <p14:tracePt t="63385" x="7810500" y="3689350"/>
          <p14:tracePt t="63402" x="7804150" y="3670300"/>
          <p14:tracePt t="63419" x="7804150" y="3619500"/>
          <p14:tracePt t="63435" x="7816850" y="3530600"/>
          <p14:tracePt t="63452" x="7823200" y="3479800"/>
          <p14:tracePt t="63469" x="7823200" y="3454400"/>
          <p14:tracePt t="63485" x="7823200" y="3441700"/>
          <p14:tracePt t="63502" x="7823200" y="3429000"/>
          <p14:tracePt t="63519" x="7848600" y="3384550"/>
          <p14:tracePt t="63535" x="7861300" y="3346450"/>
          <p14:tracePt t="63552" x="7874000" y="3295650"/>
          <p14:tracePt t="63569" x="7893050" y="3276600"/>
          <p14:tracePt t="63586" x="7893050" y="3263900"/>
          <p14:tracePt t="63602" x="7893050" y="3257550"/>
          <p14:tracePt t="63620" x="7893050" y="3244850"/>
          <p14:tracePt t="63640" x="7899400" y="3238500"/>
          <p14:tracePt t="63652" x="7912100" y="3238500"/>
          <p14:tracePt t="63669" x="7956550" y="3149600"/>
          <p14:tracePt t="63686" x="7981950" y="3124200"/>
          <p14:tracePt t="63704" x="7994650" y="3105150"/>
          <p14:tracePt t="63719" x="7994650" y="3098800"/>
          <p14:tracePt t="66991" x="8013700" y="3092450"/>
          <p14:tracePt t="66999" x="8026400" y="3086100"/>
          <p14:tracePt t="67006" x="8045450" y="3079750"/>
          <p14:tracePt t="67023" x="8077200" y="3067050"/>
          <p14:tracePt t="67041" x="8128000" y="3041650"/>
          <p14:tracePt t="67056" x="8153400" y="3022600"/>
          <p14:tracePt t="67073" x="8178800" y="3009900"/>
          <p14:tracePt t="67090" x="8229600" y="2990850"/>
          <p14:tracePt t="67106" x="8261350" y="2978150"/>
          <p14:tracePt t="67123" x="8286750" y="2959100"/>
          <p14:tracePt t="67140" x="8343900" y="2940050"/>
          <p14:tracePt t="67156" x="8375650" y="2940050"/>
          <p14:tracePt t="67173" x="8413750" y="2940050"/>
          <p14:tracePt t="67190" x="8458200" y="2940050"/>
          <p14:tracePt t="67206" x="8483600" y="2940050"/>
          <p14:tracePt t="67223" x="8509000" y="2940050"/>
          <p14:tracePt t="67240" x="8534400" y="2940050"/>
          <p14:tracePt t="67256" x="8540750" y="2940050"/>
          <p14:tracePt t="67274" x="8559800" y="2940050"/>
          <p14:tracePt t="67290" x="8578850" y="2940050"/>
          <p14:tracePt t="67324" x="8597900" y="2946400"/>
          <p14:tracePt t="67340" x="8610600" y="2952750"/>
          <p14:tracePt t="67357" x="8623300" y="2971800"/>
          <p14:tracePt t="67373" x="8642350" y="2984500"/>
          <p14:tracePt t="67390" x="8655050" y="2997200"/>
          <p14:tracePt t="67407" x="8667750" y="3003550"/>
          <p14:tracePt t="67423" x="8686800" y="3028950"/>
          <p14:tracePt t="67440" x="8693150" y="3035300"/>
          <p14:tracePt t="67457" x="8693150" y="3041650"/>
          <p14:tracePt t="67473" x="8705850" y="3060700"/>
          <p14:tracePt t="67490" x="8712200" y="3067050"/>
          <p14:tracePt t="67507" x="8718550" y="3079750"/>
          <p14:tracePt t="67510" x="8718550" y="3086100"/>
          <p14:tracePt t="67524" x="8731250" y="3111500"/>
          <p14:tracePt t="67540" x="8731250" y="3143250"/>
          <p14:tracePt t="67557" x="8743950" y="3181350"/>
          <p14:tracePt t="67574" x="8763000" y="3219450"/>
          <p14:tracePt t="67590" x="8763000" y="3238500"/>
          <p14:tracePt t="67607" x="8782050" y="3295650"/>
          <p14:tracePt t="67624" x="8788400" y="3346450"/>
          <p14:tracePt t="67640" x="8788400" y="3384550"/>
          <p14:tracePt t="67657" x="8788400" y="3429000"/>
          <p14:tracePt t="67674" x="8788400" y="3454400"/>
          <p14:tracePt t="67691" x="8788400" y="3486150"/>
          <p14:tracePt t="67707" x="8788400" y="3530600"/>
          <p14:tracePt t="67724" x="8788400" y="3549650"/>
          <p14:tracePt t="67741" x="8788400" y="3568700"/>
          <p14:tracePt t="67757" x="8788400" y="3575050"/>
          <p14:tracePt t="67774" x="8788400" y="3600450"/>
          <p14:tracePt t="67791" x="8788400" y="3625850"/>
          <p14:tracePt t="67807" x="8788400" y="3644900"/>
          <p14:tracePt t="67824" x="8788400" y="3663950"/>
          <p14:tracePt t="67841" x="8788400" y="3683000"/>
          <p14:tracePt t="67857" x="8788400" y="3689350"/>
          <p14:tracePt t="67874" x="8788400" y="3708400"/>
          <p14:tracePt t="67891" x="8788400" y="3727450"/>
          <p14:tracePt t="67908" x="8782050" y="3733800"/>
          <p14:tracePt t="67924" x="8775700" y="3746500"/>
          <p14:tracePt t="67941" x="8775700" y="3771900"/>
          <p14:tracePt t="67958" x="8756650" y="3778250"/>
          <p14:tracePt t="67976" x="8750300" y="3797300"/>
          <p14:tracePt t="67991" x="8743950" y="3810000"/>
          <p14:tracePt t="68008" x="8737600" y="3822700"/>
          <p14:tracePt t="68025" x="8718550" y="3841750"/>
          <p14:tracePt t="68041" x="8712200" y="3854450"/>
          <p14:tracePt t="68058" x="8712200" y="3860800"/>
          <p14:tracePt t="68075" x="8705850" y="3886200"/>
          <p14:tracePt t="68091" x="8705850" y="3892550"/>
          <p14:tracePt t="68124" x="8693150" y="3892550"/>
          <p14:tracePt t="68141" x="8680450" y="3892550"/>
          <p14:tracePt t="68158" x="8674100" y="3892550"/>
          <p14:tracePt t="68713" x="8655050" y="3898900"/>
          <p14:tracePt t="68719" x="8636000" y="3905250"/>
          <p14:tracePt t="68727" x="8604250" y="3911600"/>
          <p14:tracePt t="68738" x="8578850" y="3917950"/>
          <p14:tracePt t="68754" x="8509000" y="3917950"/>
          <p14:tracePt t="68771" x="8458200" y="3917950"/>
          <p14:tracePt t="68788" x="8420100" y="3917950"/>
          <p14:tracePt t="68804" x="8356600" y="3917950"/>
          <p14:tracePt t="68821" x="8312150" y="3917950"/>
          <p14:tracePt t="68838" x="8286750" y="3905250"/>
          <p14:tracePt t="68855" x="8242300" y="3886200"/>
          <p14:tracePt t="68871" x="8223250" y="3873500"/>
          <p14:tracePt t="68888" x="8197850" y="3860800"/>
          <p14:tracePt t="68905" x="8178800" y="3822700"/>
          <p14:tracePt t="68921" x="8166100" y="3797300"/>
          <p14:tracePt t="68939" x="8147050" y="3752850"/>
          <p14:tracePt t="68955" x="8128000" y="3721100"/>
          <p14:tracePt t="68972" x="8108950" y="3689350"/>
          <p14:tracePt t="68988" x="8058150" y="3638550"/>
          <p14:tracePt t="69005" x="8045450" y="3606800"/>
          <p14:tracePt t="69022" x="8032750" y="3587750"/>
          <p14:tracePt t="69025" x="8026400" y="3581400"/>
          <p14:tracePt t="69038" x="8013700" y="3568700"/>
          <p14:tracePt t="69055" x="7994650" y="3556000"/>
          <p14:tracePt t="69072" x="7994650" y="3543300"/>
          <p14:tracePt t="69088" x="7994650" y="3511550"/>
          <p14:tracePt t="69105" x="7994650" y="3486150"/>
          <p14:tracePt t="69123" x="7994650" y="3473450"/>
          <p14:tracePt t="69138" x="7994650" y="3460750"/>
          <p14:tracePt t="69195" x="7994650" y="3454400"/>
          <p14:tracePt t="69201" x="7994650" y="3441700"/>
          <p14:tracePt t="69216" x="7994650" y="3435350"/>
          <p14:tracePt t="69436" x="7994650" y="3429000"/>
          <p14:tracePt t="69442" x="7994650" y="3422650"/>
          <p14:tracePt t="69450" x="7994650" y="3416300"/>
          <p14:tracePt t="69462" x="7994650" y="3403600"/>
          <p14:tracePt t="69479" x="7994650" y="3390900"/>
          <p14:tracePt t="69495" x="7994650" y="3378200"/>
          <p14:tracePt t="69512" x="7994650" y="3365500"/>
          <p14:tracePt t="72021" x="8001000" y="3352800"/>
          <p14:tracePt t="72028" x="8020050" y="3327400"/>
          <p14:tracePt t="72035" x="8032750" y="3308350"/>
          <p14:tracePt t="72046" x="8045450" y="3276600"/>
          <p14:tracePt t="72063" x="8096250" y="3206750"/>
          <p14:tracePt t="72080" x="8128000" y="3175000"/>
          <p14:tracePt t="72096" x="8140700" y="3162300"/>
          <p14:tracePt t="72113" x="8159750" y="3143250"/>
          <p14:tracePt t="72130" x="8172450" y="3130550"/>
          <p14:tracePt t="72146" x="8185150" y="3117850"/>
          <p14:tracePt t="72163" x="8204200" y="3117850"/>
          <p14:tracePt t="72180" x="8210550" y="3117850"/>
          <p14:tracePt t="72197" x="8216900" y="3117850"/>
          <p14:tracePt t="72213" x="8223250" y="3117850"/>
          <p14:tracePt t="72230" x="8223250" y="3111500"/>
          <p14:tracePt t="72468" x="8229600" y="3111500"/>
          <p14:tracePt t="72474" x="8235950" y="3111500"/>
          <p14:tracePt t="72482" x="8242300" y="3111500"/>
          <p14:tracePt t="72493" x="8248650" y="3111500"/>
          <p14:tracePt t="72510" x="8267700" y="3111500"/>
          <p14:tracePt t="72527" x="8274050" y="3111500"/>
          <p14:tracePt t="73806" x="8286750" y="3105150"/>
          <p14:tracePt t="73814" x="8299450" y="3098800"/>
          <p14:tracePt t="73820" x="8312150" y="3092450"/>
          <p14:tracePt t="73829" x="8324850" y="3086100"/>
          <p14:tracePt t="73846" x="8362950" y="3073400"/>
          <p14:tracePt t="73862" x="8407400" y="3060700"/>
          <p14:tracePt t="73879" x="8439150" y="3041650"/>
          <p14:tracePt t="73896" x="8489950" y="3028950"/>
          <p14:tracePt t="73912" x="8528050" y="3022600"/>
          <p14:tracePt t="73929" x="8559800" y="3022600"/>
          <p14:tracePt t="73946" x="8572500" y="3016250"/>
          <p14:tracePt t="73963" x="8585200" y="3009900"/>
          <p14:tracePt t="73979" x="8604250" y="3009900"/>
          <p14:tracePt t="73997" x="8623300" y="3009900"/>
          <p14:tracePt t="74013" x="8629650" y="3009900"/>
          <p14:tracePt t="74030" x="8642350" y="3003550"/>
          <p14:tracePt t="74047" x="8667750" y="2997200"/>
          <p14:tracePt t="74063" x="8674100" y="2997200"/>
          <p14:tracePt t="74080" x="8686800" y="2997200"/>
          <p14:tracePt t="74096" x="8693150" y="2997200"/>
          <p14:tracePt t="76845" x="8699500" y="3035300"/>
          <p14:tracePt t="76853" x="8705850" y="3098800"/>
          <p14:tracePt t="76860" x="8731250" y="3181350"/>
          <p14:tracePt t="76868" x="8743950" y="3238500"/>
          <p14:tracePt t="76884" x="8794750" y="3371850"/>
          <p14:tracePt t="76902" x="8845550" y="3511550"/>
          <p14:tracePt t="76918" x="8883650" y="3606800"/>
          <p14:tracePt t="76934" x="8902700" y="3683000"/>
          <p14:tracePt t="76951" x="8921750" y="3771900"/>
          <p14:tracePt t="76968" x="8934450" y="3822700"/>
          <p14:tracePt t="76985" x="8959850" y="3873500"/>
          <p14:tracePt t="77001" x="8966200" y="3917950"/>
          <p14:tracePt t="77018" x="8966200" y="3949700"/>
          <p14:tracePt t="77035" x="8966200" y="3968750"/>
          <p14:tracePt t="77051" x="8966200" y="3981450"/>
          <p14:tracePt t="77068" x="8966200" y="4000500"/>
          <p14:tracePt t="77086" x="8966200" y="4019550"/>
          <p14:tracePt t="77101" x="8966200" y="4025900"/>
          <p14:tracePt t="77136" x="8966200" y="4032250"/>
          <p14:tracePt t="77152" x="8966200" y="4044950"/>
          <p14:tracePt t="77168" x="8966200" y="4064000"/>
          <p14:tracePt t="77185" x="8966200" y="4076700"/>
          <p14:tracePt t="77202" x="8966200" y="4089400"/>
          <p14:tracePt t="77218" x="8966200" y="4102100"/>
          <p14:tracePt t="77235" x="8959850" y="4133850"/>
          <p14:tracePt t="77252" x="8959850" y="4146550"/>
          <p14:tracePt t="77268" x="8959850" y="4171950"/>
          <p14:tracePt t="77285" x="8947150" y="4191000"/>
          <p14:tracePt t="77302" x="8947150" y="4203700"/>
          <p14:tracePt t="77319" x="8947150" y="4216400"/>
          <p14:tracePt t="77335" x="8947150" y="4235450"/>
          <p14:tracePt t="78113" x="8940800" y="4222750"/>
          <p14:tracePt t="78121" x="8934450" y="4197350"/>
          <p14:tracePt t="78128" x="8928100" y="4171950"/>
          <p14:tracePt t="78139" x="8928100" y="4152900"/>
          <p14:tracePt t="78156" x="8921750" y="4070350"/>
          <p14:tracePt t="78173" x="8921750" y="4006850"/>
          <p14:tracePt t="78189" x="8921750" y="3937000"/>
          <p14:tracePt t="78206" x="8909050" y="3841750"/>
          <p14:tracePt t="78222" x="8909050" y="3778250"/>
          <p14:tracePt t="78239" x="8909050" y="3708400"/>
          <p14:tracePt t="78256" x="8909050" y="3632200"/>
          <p14:tracePt t="78273" x="8909050" y="3606800"/>
          <p14:tracePt t="78290" x="8896350" y="3562350"/>
          <p14:tracePt t="78306" x="8896350" y="3530600"/>
          <p14:tracePt t="78323" x="8896350" y="3479800"/>
          <p14:tracePt t="78339" x="8896350" y="3429000"/>
          <p14:tracePt t="78356" x="8896350" y="3403600"/>
          <p14:tracePt t="78373" x="8896350" y="3378200"/>
          <p14:tracePt t="78390" x="8896350" y="3346450"/>
          <p14:tracePt t="78406" x="8896350" y="3314700"/>
          <p14:tracePt t="78423" x="8896350" y="3289300"/>
          <p14:tracePt t="78439" x="8896350" y="3257550"/>
          <p14:tracePt t="78456" x="8890000" y="3238500"/>
          <p14:tracePt t="78473" x="8883650" y="3219450"/>
          <p14:tracePt t="78490" x="8877300" y="3187700"/>
          <p14:tracePt t="78506" x="8877300" y="3168650"/>
          <p14:tracePt t="78524" x="8877300" y="3117850"/>
          <p14:tracePt t="78540" x="8877300" y="3105150"/>
          <p14:tracePt t="78556" x="8877300" y="3092450"/>
          <p14:tracePt t="78573" x="8877300" y="3079750"/>
          <p14:tracePt t="78590" x="8877300" y="3067050"/>
          <p14:tracePt t="78606" x="8877300" y="3060700"/>
          <p14:tracePt t="78623" x="8877300" y="3041650"/>
          <p14:tracePt t="78645" x="8877300" y="3035300"/>
          <p14:tracePt t="84355" x="8877300" y="3092450"/>
          <p14:tracePt t="84362" x="8877300" y="3181350"/>
          <p14:tracePt t="84372" x="8877300" y="3295650"/>
          <p14:tracePt t="84390" x="8877300" y="3594100"/>
          <p14:tracePt t="84406" x="8877300" y="3771900"/>
          <p14:tracePt t="84423" x="8877300" y="3905250"/>
          <p14:tracePt t="84440" x="8877300" y="4044950"/>
          <p14:tracePt t="84456" x="8877300" y="4127500"/>
          <p14:tracePt t="84473" x="8877300" y="4191000"/>
          <p14:tracePt t="84489" x="8877300" y="4254500"/>
          <p14:tracePt t="84506" x="8877300" y="4279900"/>
          <p14:tracePt t="84523" x="8870950" y="4292600"/>
          <p14:tracePt t="84539" x="8864600" y="4318000"/>
          <p14:tracePt t="84556" x="8864600" y="4330700"/>
          <p14:tracePt t="84573" x="8858250" y="4337050"/>
          <p14:tracePt t="84589" x="8858250" y="4362450"/>
          <p14:tracePt t="84606" x="8858250" y="4368800"/>
          <p14:tracePt t="84624" x="8858250" y="4375150"/>
          <p14:tracePt t="84851" x="8858250" y="4368800"/>
          <p14:tracePt t="84858" x="8858250" y="4362450"/>
          <p14:tracePt t="84865" x="8858250" y="4356100"/>
          <p14:tracePt t="84876" x="8858250" y="4349750"/>
          <p14:tracePt t="84893" x="8858250" y="4311650"/>
          <p14:tracePt t="84909" x="8858250" y="4305300"/>
          <p14:tracePt t="84926" x="8858250" y="4298950"/>
          <p14:tracePt t="84943" x="8858250" y="4292600"/>
          <p14:tracePt t="84976" x="8858250" y="4286250"/>
          <p14:tracePt t="85057" x="8858250" y="4279900"/>
          <p14:tracePt t="85078" x="8858250" y="4273550"/>
          <p14:tracePt t="85425" x="8858250" y="4210050"/>
          <p14:tracePt t="85432" x="8858250" y="4133850"/>
          <p14:tracePt t="85439" x="8858250" y="4057650"/>
          <p14:tracePt t="85448" x="8858250" y="3981450"/>
          <p14:tracePt t="85464" x="8870950" y="3829050"/>
          <p14:tracePt t="85481" x="8890000" y="3581400"/>
          <p14:tracePt t="85497" x="8890000" y="3479800"/>
          <p14:tracePt t="85514" x="8890000" y="3416300"/>
          <p14:tracePt t="85531" x="8890000" y="3346450"/>
          <p14:tracePt t="85548" x="8890000" y="3302000"/>
          <p14:tracePt t="85564" x="8890000" y="3263900"/>
          <p14:tracePt t="85581" x="8890000" y="3206750"/>
          <p14:tracePt t="85598" x="8890000" y="3187700"/>
          <p14:tracePt t="85614" x="8890000" y="3162300"/>
          <p14:tracePt t="85631" x="8890000" y="3130550"/>
          <p14:tracePt t="85648" x="8890000" y="3117850"/>
          <p14:tracePt t="85665" x="8890000" y="3105150"/>
          <p14:tracePt t="85681" x="8883650" y="3105150"/>
          <p14:tracePt t="85698" x="8877300" y="3098800"/>
          <p14:tracePt t="85716" x="8877300" y="3073400"/>
          <p14:tracePt t="85731" x="8877300" y="3060700"/>
          <p14:tracePt t="85748" x="8877300" y="3048000"/>
          <p14:tracePt t="85765" x="8877300" y="3016250"/>
          <p14:tracePt t="85781" x="8877300" y="3003550"/>
          <p14:tracePt t="85798" x="8877300" y="2997200"/>
          <p14:tracePt t="90738" x="8870950" y="3009900"/>
          <p14:tracePt t="90746" x="8864600" y="3028950"/>
          <p14:tracePt t="90754" x="8864600" y="3067050"/>
          <p14:tracePt t="90767" x="8864600" y="3124200"/>
          <p14:tracePt t="90782" x="8858250" y="3194050"/>
          <p14:tracePt t="90799" x="8851900" y="3263900"/>
          <p14:tracePt t="90816" x="8851900" y="3340100"/>
          <p14:tracePt t="90833" x="8851900" y="3390900"/>
          <p14:tracePt t="90849" x="8851900" y="3435350"/>
          <p14:tracePt t="90866" x="8851900" y="3517900"/>
          <p14:tracePt t="90883" x="8851900" y="3562350"/>
          <p14:tracePt t="90899" x="8851900" y="3613150"/>
          <p14:tracePt t="90916" x="8851900" y="3676650"/>
          <p14:tracePt t="90933" x="8851900" y="3702050"/>
          <p14:tracePt t="90950" x="8851900" y="3733800"/>
          <p14:tracePt t="90966" x="8851900" y="3765550"/>
          <p14:tracePt t="90983" x="8851900" y="3810000"/>
          <p14:tracePt t="91000" x="8858250" y="3854450"/>
          <p14:tracePt t="91016" x="8864600" y="3879850"/>
          <p14:tracePt t="91033" x="8864600" y="3905250"/>
          <p14:tracePt t="91050" x="8870950" y="3949700"/>
          <p14:tracePt t="91066" x="8870950" y="3962400"/>
          <p14:tracePt t="91083" x="8870950" y="3975100"/>
          <p14:tracePt t="91100" x="8870950" y="3994150"/>
          <p14:tracePt t="91116" x="8870950" y="4006850"/>
          <p14:tracePt t="91133" x="8870950" y="4013200"/>
          <p14:tracePt t="91150" x="8870950" y="4032250"/>
          <p14:tracePt t="91166" x="8877300" y="4044950"/>
          <p14:tracePt t="91183" x="8877300" y="4051300"/>
          <p14:tracePt t="91200" x="8883650" y="4070350"/>
          <p14:tracePt t="91217" x="8883650" y="4089400"/>
          <p14:tracePt t="91234" x="8890000" y="4102100"/>
          <p14:tracePt t="91250" x="8890000" y="4114800"/>
          <p14:tracePt t="91267" x="8890000" y="4127500"/>
          <p14:tracePt t="91284" x="8890000" y="4146550"/>
          <p14:tracePt t="91300" x="8890000" y="4159250"/>
          <p14:tracePt t="91317" x="8890000" y="4171950"/>
          <p14:tracePt t="91333" x="8890000" y="4178300"/>
          <p14:tracePt t="93707" x="8820150" y="4222750"/>
          <p14:tracePt t="93714" x="8737600" y="4260850"/>
          <p14:tracePt t="93721" x="8629650" y="4311650"/>
          <p14:tracePt t="93735" x="8382000" y="4413250"/>
          <p14:tracePt t="93751" x="8032750" y="4495800"/>
          <p14:tracePt t="93767" x="7600950" y="4597400"/>
          <p14:tracePt t="93785" x="6800850" y="4730750"/>
          <p14:tracePt t="93801" x="6305550" y="4787900"/>
          <p14:tracePt t="93818" x="5734050" y="4883150"/>
          <p14:tracePt t="93834" x="4940300" y="4984750"/>
          <p14:tracePt t="93851" x="4425950" y="5041900"/>
          <p14:tracePt t="93868" x="4032250" y="5111750"/>
          <p14:tracePt t="93884" x="3556000" y="5156200"/>
          <p14:tracePt t="93901" x="3263900" y="5168900"/>
          <p14:tracePt t="93918" x="3073400" y="5168900"/>
          <p14:tracePt t="93935" x="2755900" y="5143500"/>
          <p14:tracePt t="93951" x="2603500" y="5143500"/>
          <p14:tracePt t="93969" x="2311400" y="5149850"/>
          <p14:tracePt t="93984" x="2133600" y="5168900"/>
          <p14:tracePt t="94001" x="1930400" y="5187950"/>
          <p14:tracePt t="94018" x="1644650" y="5200650"/>
          <p14:tracePt t="94035" x="1460500" y="5200650"/>
          <p14:tracePt t="94051" x="1276350" y="5194300"/>
          <p14:tracePt t="94068" x="1136650" y="5194300"/>
          <p14:tracePt t="94085" x="1054100" y="5194300"/>
          <p14:tracePt t="94101" x="977900" y="5187950"/>
          <p14:tracePt t="94118" x="876300" y="5156200"/>
          <p14:tracePt t="94135" x="819150" y="5105400"/>
          <p14:tracePt t="94151" x="742950" y="5016500"/>
          <p14:tracePt t="94155" x="717550" y="4978400"/>
          <p14:tracePt t="94168" x="660400" y="4902200"/>
          <p14:tracePt t="94185" x="615950" y="4826000"/>
          <p14:tracePt t="94202" x="558800" y="4718050"/>
          <p14:tracePt t="94218" x="514350" y="4641850"/>
          <p14:tracePt t="94235" x="495300" y="4591050"/>
          <p14:tracePt t="94252" x="482600" y="4527550"/>
          <p14:tracePt t="94268" x="482600" y="4489450"/>
          <p14:tracePt t="94285" x="495300" y="4445000"/>
          <p14:tracePt t="94302" x="552450" y="4368800"/>
          <p14:tracePt t="94318" x="615950" y="4324350"/>
          <p14:tracePt t="94335" x="635000" y="4311650"/>
          <p14:tracePt t="94352" x="635000" y="4305300"/>
          <p14:tracePt t="94748" x="654050" y="4279900"/>
          <p14:tracePt t="94756" x="666750" y="4248150"/>
          <p14:tracePt t="94763" x="685800" y="4203700"/>
          <p14:tracePt t="94771" x="698500" y="4184650"/>
          <p14:tracePt t="94788" x="736600" y="4108450"/>
          <p14:tracePt t="94805" x="812800" y="4000500"/>
          <p14:tracePt t="94821" x="844550" y="3943350"/>
          <p14:tracePt t="94838" x="882650" y="3917950"/>
          <p14:tracePt t="94854" x="914400" y="3854450"/>
          <p14:tracePt t="94871" x="927100" y="3822700"/>
          <p14:tracePt t="94888" x="946150" y="3803650"/>
          <p14:tracePt t="94904" x="965200" y="3784600"/>
          <p14:tracePt t="94921" x="965200" y="3778250"/>
          <p14:tracePt t="95414" x="977900" y="3733800"/>
          <p14:tracePt t="95421" x="990600" y="3657600"/>
          <p14:tracePt t="95428" x="996950" y="3581400"/>
          <p14:tracePt t="95439" x="1009650" y="3530600"/>
          <p14:tracePt t="95456" x="1035050" y="3352800"/>
          <p14:tracePt t="95473" x="1054100" y="3270250"/>
          <p14:tracePt t="95490" x="1054100" y="3232150"/>
          <p14:tracePt t="95506" x="1035050" y="3200400"/>
          <p14:tracePt t="95523" x="1022350" y="3187700"/>
          <p14:tracePt t="95540" x="1009650" y="3168650"/>
          <p14:tracePt t="95556" x="996950" y="3155950"/>
          <p14:tracePt t="95573" x="984250" y="3143250"/>
          <p14:tracePt t="95591" x="971550" y="3124200"/>
          <p14:tracePt t="95606" x="971550" y="3111500"/>
          <p14:tracePt t="95623" x="971550" y="3098800"/>
          <p14:tracePt t="95640" x="971550" y="3086100"/>
          <p14:tracePt t="95697" x="971550" y="3079750"/>
          <p14:tracePt t="95705" x="971550" y="3067050"/>
          <p14:tracePt t="95711" x="971550" y="3060700"/>
          <p14:tracePt t="95723" x="971550" y="3054350"/>
          <p14:tracePt t="95740" x="971550" y="3028950"/>
          <p14:tracePt t="95757" x="971550" y="3009900"/>
          <p14:tracePt t="95773" x="971550" y="2997200"/>
          <p14:tracePt t="95790" x="971550" y="2990850"/>
          <p14:tracePt t="95875" x="971550" y="2984500"/>
          <p14:tracePt t="95881" x="971550" y="2978150"/>
          <p14:tracePt t="95890" x="977900" y="2971800"/>
          <p14:tracePt t="95907" x="1009650" y="2946400"/>
          <p14:tracePt t="95924" x="1085850" y="2908300"/>
          <p14:tracePt t="95940" x="1111250" y="2895600"/>
          <p14:tracePt t="95957" x="1155700" y="2876550"/>
          <p14:tracePt t="95974" x="1193800" y="2851150"/>
          <p14:tracePt t="95990" x="1225550" y="2838450"/>
          <p14:tracePt t="96007" x="1244600" y="2832100"/>
          <p14:tracePt t="96024" x="1289050" y="2800350"/>
          <p14:tracePt t="96041" x="1327150" y="2787650"/>
          <p14:tracePt t="96058" x="1377950" y="2774950"/>
          <p14:tracePt t="96074" x="1435100" y="2768600"/>
          <p14:tracePt t="96091" x="1460500" y="2768600"/>
          <p14:tracePt t="96108" x="1498600" y="2768600"/>
          <p14:tracePt t="96124" x="1511300" y="2768600"/>
          <p14:tracePt t="96141" x="1517650" y="2768600"/>
          <p14:tracePt t="96158" x="1543050" y="2768600"/>
          <p14:tracePt t="96229" x="1530350" y="2768600"/>
          <p14:tracePt t="96236" x="1524000" y="2768600"/>
          <p14:tracePt t="96243" x="1524000" y="2774950"/>
          <p14:tracePt t="96257" x="1498600" y="2787650"/>
          <p14:tracePt t="96274" x="1454150" y="2787650"/>
          <p14:tracePt t="96291" x="1422400" y="2787650"/>
          <p14:tracePt t="96308" x="1371600" y="2787650"/>
          <p14:tracePt t="96324" x="1346200" y="2787650"/>
          <p14:tracePt t="96342" x="1314450" y="2787650"/>
          <p14:tracePt t="96358" x="1301750" y="2787650"/>
          <p14:tracePt t="96374" x="1295400" y="2787650"/>
          <p14:tracePt t="96391" x="1270000" y="2787650"/>
          <p14:tracePt t="96408" x="1257300" y="2806700"/>
          <p14:tracePt t="96424" x="1257300" y="2813050"/>
          <p14:tracePt t="96441" x="1257300" y="2825750"/>
          <p14:tracePt t="96458" x="1257300" y="2838450"/>
          <p14:tracePt t="96474" x="1263650" y="2851150"/>
          <p14:tracePt t="96491" x="1314450" y="2876550"/>
          <p14:tracePt t="96508" x="1365250" y="2882900"/>
          <p14:tracePt t="96524" x="1397000" y="2882900"/>
          <p14:tracePt t="96541" x="1441450" y="2889250"/>
          <p14:tracePt t="96558" x="1454150" y="2895600"/>
          <p14:tracePt t="96576" x="1479550" y="2914650"/>
          <p14:tracePt t="96591" x="1485900" y="2927350"/>
          <p14:tracePt t="96608" x="1498600" y="2933700"/>
          <p14:tracePt t="96625" x="1504950" y="2933700"/>
          <p14:tracePt t="97866" x="1511300" y="2971800"/>
          <p14:tracePt t="97872" x="1517650" y="3022600"/>
          <p14:tracePt t="97880" x="1530350" y="3060700"/>
          <p14:tracePt t="97891" x="1536700" y="3117850"/>
          <p14:tracePt t="97908" x="1587500" y="3232150"/>
          <p14:tracePt t="97924" x="1612900" y="3321050"/>
          <p14:tracePt t="97941" x="1631950" y="3390900"/>
          <p14:tracePt t="97957" x="1670050" y="3505200"/>
          <p14:tracePt t="97974" x="1689100" y="3575050"/>
          <p14:tracePt t="97991" x="1701800" y="3644900"/>
          <p14:tracePt t="98008" x="1727200" y="3727450"/>
          <p14:tracePt t="98024" x="1746250" y="3778250"/>
          <p14:tracePt t="98041" x="1765300" y="3841750"/>
          <p14:tracePt t="98058" x="1778000" y="3867150"/>
          <p14:tracePt t="98075" x="1778000" y="3892550"/>
          <p14:tracePt t="98092" x="1778000" y="3937000"/>
          <p14:tracePt t="98108" x="1797050" y="3975100"/>
          <p14:tracePt t="98124" x="1797050" y="3994150"/>
          <p14:tracePt t="98141" x="1797050" y="4038600"/>
          <p14:tracePt t="98158" x="1797050" y="4064000"/>
          <p14:tracePt t="98175" x="1797050" y="4095750"/>
          <p14:tracePt t="98191" x="1797050" y="4127500"/>
          <p14:tracePt t="98208" x="1797050" y="4140200"/>
          <p14:tracePt t="98225" x="1797050" y="4152900"/>
          <p14:tracePt t="98241" x="1797050" y="4171950"/>
          <p14:tracePt t="98258" x="1797050" y="4184650"/>
          <p14:tracePt t="98276" x="1797050" y="4197350"/>
          <p14:tracePt t="98291" x="1797050" y="4216400"/>
          <p14:tracePt t="98308" x="1797050" y="4229100"/>
          <p14:tracePt t="98326" x="1797050" y="4241800"/>
          <p14:tracePt t="98341" x="1797050" y="4254500"/>
          <p14:tracePt t="98358" x="1797050" y="4273550"/>
          <p14:tracePt t="98375" x="1797050" y="4286250"/>
          <p14:tracePt t="98392" x="1797050" y="4298950"/>
          <p14:tracePt t="98408" x="1797050" y="4305300"/>
          <p14:tracePt t="98425" x="1797050" y="4324350"/>
          <p14:tracePt t="98458" x="1797050" y="4318000"/>
          <p14:tracePt t="98475" x="1816100" y="4298950"/>
          <p14:tracePt t="98492" x="1816100" y="4286250"/>
          <p14:tracePt t="98509" x="1822450" y="4254500"/>
          <p14:tracePt t="98525" x="1828800" y="4203700"/>
          <p14:tracePt t="98542" x="1828800" y="4159250"/>
          <p14:tracePt t="98559" x="1828800" y="4089400"/>
          <p14:tracePt t="98575" x="1828800" y="4032250"/>
          <p14:tracePt t="98592" x="1828800" y="3975100"/>
          <p14:tracePt t="98609" x="1828800" y="3886200"/>
          <p14:tracePt t="98625" x="1828800" y="3854450"/>
          <p14:tracePt t="98642" x="1828800" y="3835400"/>
          <p14:tracePt t="98659" x="1828800" y="3829050"/>
          <p14:tracePt t="98687" x="1828800" y="3822700"/>
          <p14:tracePt t="98709" x="1828800" y="3816350"/>
          <p14:tracePt t="98730" x="1828800" y="3797300"/>
          <p14:tracePt t="98737" x="1828800" y="3765550"/>
          <p14:tracePt t="98744" x="1822450" y="3752850"/>
          <p14:tracePt t="98759" x="1803400" y="3746500"/>
          <p14:tracePt t="98776" x="1797050" y="3733800"/>
          <p14:tracePt t="98793" x="1778000" y="3714750"/>
          <p14:tracePt t="98809" x="1778000" y="3702050"/>
          <p14:tracePt t="98826" x="1765300" y="3683000"/>
          <p14:tracePt t="98842" x="1765300" y="3606800"/>
          <p14:tracePt t="98859" x="1765300" y="3556000"/>
          <p14:tracePt t="98875" x="1765300" y="3543300"/>
          <p14:tracePt t="98892" x="1765300" y="3530600"/>
          <p14:tracePt t="98909" x="1765300" y="3524250"/>
          <p14:tracePt t="98926" x="1765300" y="3511550"/>
          <p14:tracePt t="99013" x="1758950" y="3517900"/>
          <p14:tracePt t="99020" x="1746250" y="3524250"/>
          <p14:tracePt t="99028" x="1746250" y="3536950"/>
          <p14:tracePt t="99042" x="1746250" y="3568700"/>
          <p14:tracePt t="99059" x="1733550" y="3638550"/>
          <p14:tracePt t="99077" x="1733550" y="3771900"/>
          <p14:tracePt t="99093" x="1733550" y="3829050"/>
          <p14:tracePt t="99109" x="1733550" y="3867150"/>
          <p14:tracePt t="99126" x="1733550" y="3917950"/>
          <p14:tracePt t="99143" x="1733550" y="3943350"/>
          <p14:tracePt t="99159" x="1733550" y="3975100"/>
          <p14:tracePt t="99163" x="1733550" y="3987800"/>
          <p14:tracePt t="99176" x="1733550" y="4013200"/>
          <p14:tracePt t="99193" x="1733550" y="4044950"/>
          <p14:tracePt t="99210" x="1733550" y="4070350"/>
          <p14:tracePt t="99226" x="1733550" y="4083050"/>
          <p14:tracePt t="99243" x="1733550" y="4095750"/>
          <p14:tracePt t="99261" x="1733550" y="4114800"/>
          <p14:tracePt t="99276" x="1733550" y="4121150"/>
          <p14:tracePt t="99346" x="1733550" y="4114800"/>
          <p14:tracePt t="99353" x="1733550" y="4089400"/>
          <p14:tracePt t="99360" x="1739900" y="4051300"/>
          <p14:tracePt t="99376" x="1765300" y="3956050"/>
          <p14:tracePt t="99393" x="1784350" y="3860800"/>
          <p14:tracePt t="99410" x="1784350" y="3784600"/>
          <p14:tracePt t="99426" x="1784350" y="3733800"/>
          <p14:tracePt t="99443" x="1784350" y="3708400"/>
          <p14:tracePt t="99460" x="1778000" y="3651250"/>
          <p14:tracePt t="99476" x="1771650" y="3600450"/>
          <p14:tracePt t="99494" x="1758950" y="3543300"/>
          <p14:tracePt t="99510" x="1752600" y="3524250"/>
          <p14:tracePt t="99527" x="1752600" y="3517900"/>
          <p14:tracePt t="99544" x="1752600" y="3511550"/>
          <p14:tracePt t="100443" x="1752600" y="3492500"/>
          <p14:tracePt t="100450" x="1752600" y="3473450"/>
          <p14:tracePt t="100457" x="1752600" y="3441700"/>
          <p14:tracePt t="100465" x="1752600" y="3422650"/>
          <p14:tracePt t="100482" x="1752600" y="3390900"/>
          <p14:tracePt t="100498" x="1752600" y="3359150"/>
          <p14:tracePt t="100515" x="1752600" y="3314700"/>
          <p14:tracePt t="100532" x="1752600" y="3302000"/>
          <p14:tracePt t="100549" x="1752600" y="3282950"/>
          <p14:tracePt t="100565" x="1752600" y="3270250"/>
          <p14:tracePt t="100582" x="1752600" y="3251200"/>
          <p14:tracePt t="100599" x="1752600" y="3238500"/>
          <p14:tracePt t="100616" x="1752600" y="3213100"/>
          <p14:tracePt t="100632" x="1752600" y="3181350"/>
          <p14:tracePt t="100649" x="1752600" y="3143250"/>
          <p14:tracePt t="100666" x="1752600" y="3124200"/>
          <p14:tracePt t="100713" x="1752600" y="3117850"/>
          <p14:tracePt t="101067" x="1752600" y="3124200"/>
          <p14:tracePt t="101074" x="1752600" y="3136900"/>
          <p14:tracePt t="101081" x="1752600" y="3143250"/>
          <p14:tracePt t="101092" x="1752600" y="3155950"/>
          <p14:tracePt t="101109" x="1752600" y="3168650"/>
          <p14:tracePt t="101126" x="1752600" y="3181350"/>
          <p14:tracePt t="101142" x="1752600" y="3187700"/>
          <p14:tracePt t="101223" x="1758950" y="3175000"/>
          <p14:tracePt t="101230" x="1771650" y="3136900"/>
          <p14:tracePt t="101243" x="1803400" y="3073400"/>
          <p14:tracePt t="101259" x="1822450" y="3003550"/>
          <p14:tracePt t="101276" x="1835150" y="2940050"/>
          <p14:tracePt t="101293" x="1841500" y="2895600"/>
          <p14:tracePt t="101309" x="1841500" y="2882900"/>
          <p14:tracePt t="101326" x="1841500" y="2876550"/>
          <p14:tracePt t="101343" x="1841500" y="2870200"/>
          <p14:tracePt t="101360" x="1841500" y="2863850"/>
          <p14:tracePt t="101376" x="1841500" y="2857500"/>
          <p14:tracePt t="101393" x="1841500" y="2832100"/>
          <p14:tracePt t="101410" x="1841500" y="2825750"/>
          <p14:tracePt t="101718" x="1841500" y="2832100"/>
          <p14:tracePt t="101725" x="1841500" y="2838450"/>
          <p14:tracePt t="101732" x="1841500" y="2851150"/>
          <p14:tracePt t="101744" x="1841500" y="2863850"/>
          <p14:tracePt t="101761" x="1835150" y="2895600"/>
          <p14:tracePt t="101777" x="1828800" y="2901950"/>
          <p14:tracePt t="101794" x="1828800" y="2927350"/>
          <p14:tracePt t="101811" x="1822450" y="2952750"/>
          <p14:tracePt t="101828" x="1822450" y="2965450"/>
          <p14:tracePt t="101846" x="1822450" y="2984500"/>
          <p14:tracePt t="101861" x="1822450" y="3003550"/>
          <p14:tracePt t="101878" x="1822450" y="3016250"/>
          <p14:tracePt t="101895" x="1822450" y="3035300"/>
          <p14:tracePt t="101911" x="1822450" y="3048000"/>
          <p14:tracePt t="101928" x="1822450" y="3054350"/>
          <p14:tracePt t="101945" x="1822450" y="3073400"/>
          <p14:tracePt t="102029" x="1822450" y="3079750"/>
          <p14:tracePt t="102612" x="1803400" y="3073400"/>
          <p14:tracePt t="102619" x="1771650" y="3060700"/>
          <p14:tracePt t="102626" x="1733550" y="3048000"/>
          <p14:tracePt t="102637" x="1701800" y="3035300"/>
          <p14:tracePt t="102653" x="1631950" y="3003550"/>
          <p14:tracePt t="102670" x="1587500" y="2990850"/>
          <p14:tracePt t="102687" x="1562100" y="2990850"/>
          <p14:tracePt t="102703" x="1543050" y="2990850"/>
          <p14:tracePt t="102720" x="1530350" y="2990850"/>
          <p14:tracePt t="102737" x="1517650" y="2990850"/>
          <p14:tracePt t="102753" x="1511300" y="2990850"/>
          <p14:tracePt t="103056" x="1511300" y="2984500"/>
          <p14:tracePt t="103071" x="1511300" y="2978150"/>
          <p14:tracePt t="103142" x="1511300" y="2971800"/>
          <p14:tracePt t="103149" x="1511300" y="2959100"/>
          <p14:tracePt t="103156" x="1511300" y="2952750"/>
          <p14:tracePt t="103165" x="1517650" y="2946400"/>
          <p14:tracePt t="103182" x="1530350" y="2933700"/>
          <p14:tracePt t="103198" x="1549400" y="2927350"/>
          <p14:tracePt t="103215" x="1562100" y="2927350"/>
          <p14:tracePt t="107386" x="1562100" y="2940050"/>
          <p14:tracePt t="107394" x="1562100" y="2946400"/>
          <p14:tracePt t="107400" x="1562100" y="2959100"/>
          <p14:tracePt t="107414" x="1562100" y="2978150"/>
          <p14:tracePt t="107430" x="1562100" y="2984500"/>
          <p14:tracePt t="107447" x="1562100" y="2997200"/>
          <p14:tracePt t="107464" x="1555750" y="3016250"/>
          <p14:tracePt t="107480" x="1555750" y="3022600"/>
          <p14:tracePt t="107497" x="1555750" y="3041650"/>
          <p14:tracePt t="107514" x="1555750" y="3060700"/>
          <p14:tracePt t="107530" x="1555750" y="3067050"/>
          <p14:tracePt t="107547" x="1555750" y="3079750"/>
          <p14:tracePt t="107564" x="1555750" y="3098800"/>
          <p14:tracePt t="107580" x="1555750" y="3111500"/>
          <p14:tracePt t="107598" x="1555750" y="3117850"/>
          <p14:tracePt t="107791" x="1555750" y="3111500"/>
          <p14:tracePt t="107797" x="1555750" y="3092450"/>
          <p14:tracePt t="107805" x="1555750" y="3086100"/>
          <p14:tracePt t="107820" x="1555750" y="3073400"/>
          <p14:tracePt t="107837" x="1555750" y="3060700"/>
          <p14:tracePt t="107853" x="1555750" y="3048000"/>
          <p14:tracePt t="107911" x="1555750" y="3041650"/>
          <p14:tracePt t="107918" x="1555750" y="3035300"/>
          <p14:tracePt t="107925" x="1555750" y="3028950"/>
          <p14:tracePt t="107937" x="1555750" y="3022600"/>
          <p14:tracePt t="107953" x="1555750" y="3003550"/>
          <p14:tracePt t="109427" x="1555750" y="3009900"/>
          <p14:tracePt t="109441" x="1555750" y="3022600"/>
          <p14:tracePt t="109448" x="1555750" y="3028950"/>
          <p14:tracePt t="109455" x="1555750" y="3041650"/>
          <p14:tracePt t="109470" x="1555750" y="3073400"/>
          <p14:tracePt t="109487" x="1555750" y="3098800"/>
          <p14:tracePt t="109504" x="1555750" y="3136900"/>
          <p14:tracePt t="109520" x="1555750" y="3149600"/>
          <p14:tracePt t="109537" x="1555750" y="3162300"/>
          <p14:tracePt t="109554" x="1555750" y="3187700"/>
          <p14:tracePt t="109570" x="1555750" y="3194050"/>
          <p14:tracePt t="109587" x="1555750" y="3206750"/>
          <p14:tracePt t="109604" x="1555750" y="3232150"/>
          <p14:tracePt t="109621" x="1555750" y="3238500"/>
          <p14:tracePt t="109637" x="1555750" y="3251200"/>
          <p14:tracePt t="109654" x="1549400" y="3270250"/>
          <p14:tracePt t="109671" x="1549400" y="3276600"/>
          <p14:tracePt t="109688" x="1549400" y="3295650"/>
          <p14:tracePt t="109704" x="1549400" y="3314700"/>
          <p14:tracePt t="109760" x="1543050" y="3314700"/>
          <p14:tracePt t="109788" x="1543050" y="3308350"/>
          <p14:tracePt t="109795" x="1543050" y="3295650"/>
          <p14:tracePt t="109804" x="1543050" y="3270250"/>
          <p14:tracePt t="109821" x="1543050" y="3244850"/>
          <p14:tracePt t="109837" x="1555750" y="3168650"/>
          <p14:tracePt t="109854" x="1562100" y="3130550"/>
          <p14:tracePt t="109871" x="1562100" y="3117850"/>
          <p14:tracePt t="109887" x="1562100" y="3111500"/>
          <p14:tracePt t="110694" x="1555750" y="3124200"/>
          <p14:tracePt t="110702" x="1555750" y="3136900"/>
          <p14:tracePt t="110709" x="1555750" y="3168650"/>
          <p14:tracePt t="110723" x="1549400" y="3200400"/>
          <p14:tracePt t="110739" x="1549400" y="3232150"/>
          <p14:tracePt t="110756" x="1549400" y="3257550"/>
          <p14:tracePt t="110772" x="1549400" y="3302000"/>
          <p14:tracePt t="110789" x="1549400" y="3314700"/>
          <p14:tracePt t="110806" x="1549400" y="3327400"/>
          <p14:tracePt t="110822" x="1549400" y="3346450"/>
          <p14:tracePt t="110839" x="1549400" y="3365500"/>
          <p14:tracePt t="110856" x="1549400" y="3371850"/>
          <p14:tracePt t="110872" x="1549400" y="3390900"/>
          <p14:tracePt t="110889" x="1549400" y="3403600"/>
          <p14:tracePt t="110906" x="1549400" y="3422650"/>
          <p14:tracePt t="110922" x="1549400" y="3435350"/>
          <p14:tracePt t="110939" x="1549400" y="3448050"/>
          <p14:tracePt t="111390" x="1543050" y="3448050"/>
          <p14:tracePt t="111396" x="1536700" y="3454400"/>
          <p14:tracePt t="111405" x="1536700" y="3460750"/>
          <p14:tracePt t="111421" x="1536700" y="3473450"/>
          <p14:tracePt t="111438" x="1536700" y="3486150"/>
          <p14:tracePt t="111455" x="1530350" y="3505200"/>
          <p14:tracePt t="111471" x="1530350" y="3517900"/>
          <p14:tracePt t="111488" x="1530350" y="3530600"/>
          <p14:tracePt t="111538" x="1536700" y="3530600"/>
          <p14:tracePt t="111544" x="1543050" y="3530600"/>
          <p14:tracePt t="111555" x="1555750" y="3530600"/>
          <p14:tracePt t="111573" x="1587500" y="3530600"/>
          <p14:tracePt t="111588" x="1606550" y="3530600"/>
          <p14:tracePt t="111605" x="1619250" y="3530600"/>
          <p14:tracePt t="111622" x="1638300" y="3530600"/>
          <p14:tracePt t="111638" x="1644650" y="3536950"/>
          <p14:tracePt t="111655" x="1663700" y="3536950"/>
          <p14:tracePt t="117829" x="1663700" y="3549650"/>
          <p14:tracePt t="117837" x="1663700" y="3562350"/>
          <p14:tracePt t="117844" x="1663700" y="3581400"/>
          <p14:tracePt t="117857" x="1663700" y="3625850"/>
          <p14:tracePt t="117874" x="1663700" y="3644900"/>
          <p14:tracePt t="117891" x="1663700" y="3689350"/>
          <p14:tracePt t="117907" x="1670050" y="3759200"/>
          <p14:tracePt t="117924" x="1670050" y="3784600"/>
          <p14:tracePt t="117940" x="1676400" y="3816350"/>
          <p14:tracePt t="117957" x="1676400" y="3854450"/>
          <p14:tracePt t="117974" x="1676400" y="3886200"/>
          <p14:tracePt t="117992" x="1682750" y="3924300"/>
          <p14:tracePt t="118008" x="1682750" y="3956050"/>
          <p14:tracePt t="118024" x="1682750" y="3981450"/>
          <p14:tracePt t="118041" x="1682750" y="4025900"/>
          <p14:tracePt t="118058" x="1682750" y="4051300"/>
          <p14:tracePt t="118074" x="1682750" y="4064000"/>
          <p14:tracePt t="118091" x="1682750" y="4083050"/>
          <p14:tracePt t="118108" x="1682750" y="4089400"/>
          <p14:tracePt t="118124" x="1682750" y="4108450"/>
          <p14:tracePt t="118141" x="1682750" y="4133850"/>
          <p14:tracePt t="118158" x="1682750" y="4140200"/>
          <p14:tracePt t="118174" x="1682750" y="4152900"/>
          <p14:tracePt t="118191" x="1682750" y="4178300"/>
          <p14:tracePt t="118208" x="1682750" y="4184650"/>
          <p14:tracePt t="118261" x="1682750" y="4165600"/>
          <p14:tracePt t="118270" x="1689100" y="4133850"/>
          <p14:tracePt t="118275" x="1701800" y="4083050"/>
          <p14:tracePt t="118291" x="1714500" y="3975100"/>
          <p14:tracePt t="118308" x="1733550" y="3879850"/>
          <p14:tracePt t="118324" x="1733550" y="3816350"/>
          <p14:tracePt t="118341" x="1733550" y="3797300"/>
          <p14:tracePt t="118358" x="1733550" y="3790950"/>
          <p14:tracePt t="118374" x="1733550" y="3765550"/>
          <p14:tracePt t="118391" x="1727200" y="3746500"/>
          <p14:tracePt t="118408" x="1720850" y="3721100"/>
          <p14:tracePt t="118425" x="1714500" y="3702050"/>
          <p14:tracePt t="118441" x="1714500" y="3695700"/>
          <p14:tracePt t="118475" x="1701800" y="3695700"/>
          <p14:tracePt t="118508" x="1695450" y="3708400"/>
          <p14:tracePt t="118525" x="1682750" y="3727450"/>
          <p14:tracePt t="118542" x="1682750" y="3752850"/>
          <p14:tracePt t="118558" x="1682750" y="3810000"/>
          <p14:tracePt t="118575" x="1682750" y="3854450"/>
          <p14:tracePt t="118592" x="1682750" y="3898900"/>
          <p14:tracePt t="118608" x="1682750" y="3956050"/>
          <p14:tracePt t="118625" x="1682750" y="3987800"/>
          <p14:tracePt t="118642" x="1682750" y="4013200"/>
          <p14:tracePt t="118658" x="1682750" y="4032250"/>
          <p14:tracePt t="118675" x="1682750" y="4051300"/>
          <p14:tracePt t="118693" x="1682750" y="4064000"/>
          <p14:tracePt t="118709" x="1682750" y="4076700"/>
          <p14:tracePt t="118725" x="1682750" y="4089400"/>
          <p14:tracePt t="118821" x="1682750" y="4102100"/>
          <p14:tracePt t="121251" x="1676400" y="4089400"/>
          <p14:tracePt t="121258" x="1663700" y="4070350"/>
          <p14:tracePt t="121265" x="1644650" y="4038600"/>
          <p14:tracePt t="121276" x="1638300" y="4013200"/>
          <p14:tracePt t="121293" x="1593850" y="3930650"/>
          <p14:tracePt t="121310" x="1562100" y="3879850"/>
          <p14:tracePt t="121326" x="1543050" y="3841750"/>
          <p14:tracePt t="121343" x="1504950" y="3765550"/>
          <p14:tracePt t="121360" x="1492250" y="3714750"/>
          <p14:tracePt t="121376" x="1479550" y="3676650"/>
          <p14:tracePt t="121393" x="1454150" y="3619500"/>
          <p14:tracePt t="121410" x="1435100" y="3587750"/>
          <p14:tracePt t="121427" x="1422400" y="3549650"/>
          <p14:tracePt t="121443" x="1403350" y="3479800"/>
          <p14:tracePt t="121460" x="1403350" y="3422650"/>
          <p14:tracePt t="121477" x="1403350" y="3371850"/>
          <p14:tracePt t="121493" x="1390650" y="3359150"/>
          <p14:tracePt t="121510" x="1390650" y="3346450"/>
          <p14:tracePt t="121527" x="1390650" y="3308350"/>
          <p14:tracePt t="121543" x="1390650" y="3302000"/>
          <p14:tracePt t="121560" x="1390650" y="3282950"/>
          <p14:tracePt t="121577" x="1390650" y="3270250"/>
          <p14:tracePt t="121593" x="1390650" y="3257550"/>
          <p14:tracePt t="121610" x="1390650" y="3251200"/>
          <p14:tracePt t="121627" x="1390650" y="3238500"/>
          <p14:tracePt t="121643" x="1403350" y="3219450"/>
          <p14:tracePt t="121660" x="1416050" y="3194050"/>
          <p14:tracePt t="121677" x="1416050" y="3181350"/>
          <p14:tracePt t="121693" x="1422400" y="3168650"/>
          <p14:tracePt t="121711" x="1428750" y="3155950"/>
          <p14:tracePt t="121727" x="1441450" y="3136900"/>
          <p14:tracePt t="121744" x="1460500" y="3124200"/>
          <p14:tracePt t="121761" x="1473200" y="3092450"/>
          <p14:tracePt t="121778" x="1485900" y="3060700"/>
          <p14:tracePt t="121783" x="1492250" y="3054350"/>
          <p14:tracePt t="121794" x="1492250" y="3048000"/>
          <p14:tracePt t="121810" x="1492250" y="3035300"/>
          <p14:tracePt t="125006" x="1511300" y="3035300"/>
          <p14:tracePt t="125013" x="1543050" y="3035300"/>
          <p14:tracePt t="125020" x="1581150" y="3035300"/>
          <p14:tracePt t="125028" x="1619250" y="3035300"/>
          <p14:tracePt t="125044" x="1701800" y="3022600"/>
          <p14:tracePt t="125061" x="1765300" y="3022600"/>
          <p14:tracePt t="125077" x="1822450" y="3022600"/>
          <p14:tracePt t="125094" x="1905000" y="3022600"/>
          <p14:tracePt t="125111" x="1962150" y="3022600"/>
          <p14:tracePt t="125127" x="2038350" y="3022600"/>
          <p14:tracePt t="125144" x="2070100" y="3022600"/>
          <p14:tracePt t="125162" x="2120900" y="3016250"/>
          <p14:tracePt t="125177" x="2159000" y="3003550"/>
          <p14:tracePt t="125194" x="2184400" y="2997200"/>
          <p14:tracePt t="125211" x="2216150" y="2997200"/>
          <p14:tracePt t="125227" x="2247900" y="2984500"/>
          <p14:tracePt t="125244" x="2260600" y="2984500"/>
          <p14:tracePt t="125261" x="2286000" y="2984500"/>
          <p14:tracePt t="125870" x="2311400" y="2984500"/>
          <p14:tracePt t="125878" x="2336800" y="2990850"/>
          <p14:tracePt t="125885" x="2393950" y="3003550"/>
          <p14:tracePt t="125896" x="2444750" y="3009900"/>
          <p14:tracePt t="125912" x="2546350" y="3022600"/>
          <p14:tracePt t="125929" x="2609850" y="3022600"/>
          <p14:tracePt t="125946" x="2679700" y="3041650"/>
          <p14:tracePt t="125962" x="2781300" y="3067050"/>
          <p14:tracePt t="125979" x="2838450" y="3067050"/>
          <p14:tracePt t="125996" x="2870200" y="3067050"/>
          <p14:tracePt t="126012" x="2914650" y="3067050"/>
          <p14:tracePt t="126029" x="2933700" y="3067050"/>
          <p14:tracePt t="126047" x="2946400" y="3067050"/>
          <p14:tracePt t="126063" x="2965450" y="3067050"/>
          <p14:tracePt t="126079" x="2978150" y="3067050"/>
          <p14:tracePt t="127826" x="2984500" y="3067050"/>
          <p14:tracePt t="127833" x="2997200" y="3060700"/>
          <p14:tracePt t="127840" x="3003550" y="3054350"/>
          <p14:tracePt t="127854" x="3016250" y="3041650"/>
          <p14:tracePt t="127870" x="3048000" y="3028950"/>
          <p14:tracePt t="127887" x="3067050" y="3009900"/>
          <p14:tracePt t="127904" x="3098800" y="2997200"/>
          <p14:tracePt t="127921" x="3111500" y="2984500"/>
          <p14:tracePt t="127937" x="3117850" y="2971800"/>
          <p14:tracePt t="127954" x="3136900" y="2952750"/>
          <p14:tracePt t="127971" x="3155950" y="2952750"/>
          <p14:tracePt t="127989" x="3168650" y="2952750"/>
          <p14:tracePt t="128004" x="3181350" y="2952750"/>
          <p14:tracePt t="128021" x="3194050" y="2952750"/>
          <p14:tracePt t="128365" x="3206750" y="2952750"/>
          <p14:tracePt t="128371" x="3219450" y="2946400"/>
          <p14:tracePt t="128378" x="3232150" y="2946400"/>
          <p14:tracePt t="128395" x="3270250" y="2927350"/>
          <p14:tracePt t="128412" x="3295650" y="2921000"/>
          <p14:tracePt t="128429" x="3340100" y="2908300"/>
          <p14:tracePt t="128445" x="3352800" y="2908300"/>
          <p14:tracePt t="128463" x="3359150" y="2908300"/>
          <p14:tracePt t="128495" x="3365500" y="2908300"/>
          <p14:tracePt t="128549" x="3359150" y="2908300"/>
          <p14:tracePt t="128562" x="3352800" y="2908300"/>
          <p14:tracePt t="128570" x="3340100" y="2908300"/>
          <p14:tracePt t="128579" x="3321050" y="2908300"/>
          <p14:tracePt t="128595" x="3295650" y="2908300"/>
          <p14:tracePt t="128612" x="3257550" y="2908300"/>
          <p14:tracePt t="128629" x="3244850" y="2908300"/>
          <p14:tracePt t="128646" x="3238500" y="2908300"/>
          <p14:tracePt t="128662" x="3219450" y="2908300"/>
          <p14:tracePt t="128679" x="3206750" y="2908300"/>
          <p14:tracePt t="128696" x="3200400" y="2908300"/>
          <p14:tracePt t="128754" x="3200400" y="2901950"/>
          <p14:tracePt t="128768" x="3200400" y="2895600"/>
          <p14:tracePt t="128775" x="3206750" y="2895600"/>
          <p14:tracePt t="128784" x="3213100" y="2889250"/>
          <p14:tracePt t="128796" x="3232150" y="2882900"/>
          <p14:tracePt t="128812" x="3251200" y="2882900"/>
          <p14:tracePt t="128829" x="3270250" y="2882900"/>
          <p14:tracePt t="128846" x="3302000" y="2882900"/>
          <p14:tracePt t="128863" x="3327400" y="2882900"/>
          <p14:tracePt t="128879" x="3333750" y="2882900"/>
          <p14:tracePt t="128896" x="3352800" y="2882900"/>
          <p14:tracePt t="135774" x="3378200" y="2882900"/>
          <p14:tracePt t="135782" x="3429000" y="2889250"/>
          <p14:tracePt t="135789" x="3473450" y="2895600"/>
          <p14:tracePt t="135798" x="3524250" y="2908300"/>
          <p14:tracePt t="135815" x="3581400" y="2908300"/>
          <p14:tracePt t="135832" x="3695700" y="2927350"/>
          <p14:tracePt t="135849" x="3733800" y="2952750"/>
          <p14:tracePt t="135865" x="3784600" y="2965450"/>
          <p14:tracePt t="135882" x="3848100" y="2971800"/>
          <p14:tracePt t="135899" x="3860800" y="2978150"/>
          <p14:tracePt t="136483" x="3835400" y="2971800"/>
          <p14:tracePt t="136491" x="3816350" y="2965450"/>
          <p14:tracePt t="136498" x="3797300" y="2959100"/>
          <p14:tracePt t="136509" x="3771900" y="2940050"/>
          <p14:tracePt t="136525" x="3727450" y="2914650"/>
          <p14:tracePt t="136542" x="3702050" y="2901950"/>
          <p14:tracePt t="136559" x="3689350" y="2889250"/>
          <p14:tracePt t="136575" x="3670300" y="2882900"/>
          <p14:tracePt t="136592" x="3663950" y="2882900"/>
          <p14:tracePt t="136667" x="3676650" y="2882900"/>
          <p14:tracePt t="136675" x="3683000" y="2882900"/>
          <p14:tracePt t="136682" x="3689350" y="2882900"/>
          <p14:tracePt t="136692" x="3695700" y="2876550"/>
          <p14:tracePt t="136710" x="3721100" y="2876550"/>
          <p14:tracePt t="136726" x="3740150" y="2876550"/>
          <p14:tracePt t="136742" x="3752850" y="2876550"/>
          <p14:tracePt t="136759" x="3759200" y="2876550"/>
          <p14:tracePt t="137348" x="3778250" y="2876550"/>
          <p14:tracePt t="137355" x="3797300" y="2876550"/>
          <p14:tracePt t="137363" x="3810000" y="2876550"/>
          <p14:tracePt t="137373" x="3835400" y="2876550"/>
          <p14:tracePt t="137390" x="3867150" y="2876550"/>
          <p14:tracePt t="137407" x="3905250" y="2876550"/>
          <p14:tracePt t="137423" x="3930650" y="2889250"/>
          <p14:tracePt t="137440" x="3949700" y="2895600"/>
          <p14:tracePt t="137457" x="3962400" y="2895600"/>
          <p14:tracePt t="137474" x="3975100" y="2895600"/>
          <p14:tracePt t="137490" x="3987800" y="2895600"/>
          <p14:tracePt t="139551" x="3994150" y="2901950"/>
          <p14:tracePt t="139558" x="4000500" y="2908300"/>
          <p14:tracePt t="139572" x="4006850" y="2914650"/>
          <p14:tracePt t="139588" x="4013200" y="2921000"/>
          <p14:tracePt t="139604" x="4019550" y="2927350"/>
          <p14:tracePt t="139622" x="4032250" y="2940050"/>
          <p14:tracePt t="139638" x="4051300" y="2952750"/>
          <p14:tracePt t="139655" x="4064000" y="2959100"/>
          <p14:tracePt t="139671" x="4083050" y="2978150"/>
          <p14:tracePt t="139688" x="4102100" y="2990850"/>
          <p14:tracePt t="139705" x="4121150" y="3009900"/>
          <p14:tracePt t="139721" x="4146550" y="3028950"/>
          <p14:tracePt t="139738" x="4159250" y="3035300"/>
          <p14:tracePt t="139755" x="4171950" y="3048000"/>
          <p14:tracePt t="139772" x="4191000" y="3073400"/>
          <p14:tracePt t="139788" x="4197350" y="3079750"/>
          <p14:tracePt t="139807" x="4222750" y="3098800"/>
          <p14:tracePt t="139822" x="4229100" y="3111500"/>
          <p14:tracePt t="139838" x="4235450" y="3124200"/>
          <p14:tracePt t="139856" x="4241800" y="3143250"/>
          <p14:tracePt t="139872" x="4248150" y="3155950"/>
          <p14:tracePt t="139888" x="4248150" y="3162300"/>
          <p14:tracePt t="139905" x="4260850" y="3187700"/>
          <p14:tracePt t="139922" x="4260850" y="3200400"/>
          <p14:tracePt t="139939" x="4273550" y="3206750"/>
          <p14:tracePt t="139955" x="4286250" y="3225800"/>
          <p14:tracePt t="139972" x="4286250" y="3251200"/>
          <p14:tracePt t="139988" x="4292600" y="3263900"/>
          <p14:tracePt t="140005" x="4298950" y="3289300"/>
          <p14:tracePt t="140022" x="4298950" y="3321050"/>
          <p14:tracePt t="140040" x="4305300" y="3346450"/>
          <p14:tracePt t="140055" x="4318000" y="3384550"/>
          <p14:tracePt t="140072" x="4318000" y="3429000"/>
          <p14:tracePt t="140089" x="4318000" y="3473450"/>
          <p14:tracePt t="140105" x="4318000" y="3511550"/>
          <p14:tracePt t="140122" x="4318000" y="3530600"/>
          <p14:tracePt t="140139" x="4318000" y="3594100"/>
          <p14:tracePt t="140156" x="4318000" y="3644900"/>
          <p14:tracePt t="140172" x="4318000" y="3683000"/>
          <p14:tracePt t="140189" x="4318000" y="3752850"/>
          <p14:tracePt t="140205" x="4318000" y="3784600"/>
          <p14:tracePt t="140223" x="4318000" y="3822700"/>
          <p14:tracePt t="140239" x="4311650" y="3854450"/>
          <p14:tracePt t="140255" x="4298950" y="3879850"/>
          <p14:tracePt t="140272" x="4286250" y="3924300"/>
          <p14:tracePt t="140289" x="4273550" y="3962400"/>
          <p14:tracePt t="140306" x="4273550" y="3994150"/>
          <p14:tracePt t="140323" x="4260850" y="4013200"/>
          <p14:tracePt t="140339" x="4254500" y="4025900"/>
          <p14:tracePt t="140356" x="4248150" y="4038600"/>
          <p14:tracePt t="140372" x="4229100" y="4057650"/>
          <p14:tracePt t="140389" x="4216400" y="4070350"/>
          <p14:tracePt t="140406" x="4203700" y="4070350"/>
          <p14:tracePt t="141641" x="4216400" y="4019550"/>
          <p14:tracePt t="141648" x="4235450" y="3949700"/>
          <p14:tracePt t="141655" x="4248150" y="3898900"/>
          <p14:tracePt t="141669" x="4254500" y="3803650"/>
          <p14:tracePt t="141685" x="4254500" y="3765550"/>
          <p14:tracePt t="141702" x="4254500" y="3625850"/>
          <p14:tracePt t="141719" x="4241800" y="3492500"/>
          <p14:tracePt t="141735" x="4229100" y="3416300"/>
          <p14:tracePt t="141752" x="4222750" y="3378200"/>
          <p14:tracePt t="141768" x="4216400" y="3346450"/>
          <p14:tracePt t="141785" x="4216400" y="3327400"/>
          <p14:tracePt t="141802" x="4210050" y="3327400"/>
          <p14:tracePt t="141818" x="4203700" y="3321050"/>
          <p14:tracePt t="141835" x="4191000" y="3321050"/>
          <p14:tracePt t="141852" x="4191000" y="3308350"/>
          <p14:tracePt t="141869" x="4191000" y="3302000"/>
          <p14:tracePt t="142080" x="4191000" y="3314700"/>
          <p14:tracePt t="142087" x="4197350" y="3327400"/>
          <p14:tracePt t="142095" x="4203700" y="3346450"/>
          <p14:tracePt t="142106" x="4216400" y="3371850"/>
          <p14:tracePt t="142123" x="4229100" y="3454400"/>
          <p14:tracePt t="142139" x="4229100" y="3505200"/>
          <p14:tracePt t="142156" x="4229100" y="3556000"/>
          <p14:tracePt t="142173" x="4229100" y="3632200"/>
          <p14:tracePt t="142190" x="4229100" y="3683000"/>
          <p14:tracePt t="142208" x="4229100" y="3752850"/>
          <p14:tracePt t="142223" x="4222750" y="3790950"/>
          <p14:tracePt t="142240" x="4210050" y="3822700"/>
          <p14:tracePt t="142256" x="4184650" y="3879850"/>
          <p14:tracePt t="142273" x="4171950" y="3917950"/>
          <p14:tracePt t="142290" x="4152900" y="3943350"/>
          <p14:tracePt t="142293" x="4146550" y="3956050"/>
          <p14:tracePt t="142307" x="4133850" y="3981450"/>
          <p14:tracePt t="142323" x="4114800" y="3994150"/>
          <p14:tracePt t="142340" x="4108450" y="4006850"/>
          <p14:tracePt t="142356" x="4089400" y="4019550"/>
          <p14:tracePt t="142373" x="4076700" y="4038600"/>
          <p14:tracePt t="142390" x="4064000" y="4051300"/>
          <p14:tracePt t="142406" x="4044950" y="4064000"/>
          <p14:tracePt t="142423" x="4038600" y="4064000"/>
          <p14:tracePt t="142718" x="4019550" y="4070350"/>
          <p14:tracePt t="142724" x="4000500" y="4076700"/>
          <p14:tracePt t="142732" x="3962400" y="4089400"/>
          <p14:tracePt t="142740" x="3930650" y="4095750"/>
          <p14:tracePt t="142757" x="3860800" y="4102100"/>
          <p14:tracePt t="142774" x="3790950" y="4102100"/>
          <p14:tracePt t="142791" x="3765550" y="4102100"/>
          <p14:tracePt t="142807" x="3733800" y="4102100"/>
          <p14:tracePt t="142824" x="3721100" y="4102100"/>
          <p14:tracePt t="142840" x="3708400" y="4102100"/>
          <p14:tracePt t="142857" x="3689350" y="4102100"/>
          <p14:tracePt t="142874" x="3683000" y="4102100"/>
          <p14:tracePt t="142891" x="3683000" y="4108450"/>
          <p14:tracePt t="143426" x="3670300" y="4102100"/>
          <p14:tracePt t="143432" x="3663950" y="4089400"/>
          <p14:tracePt t="143440" x="3657600" y="4076700"/>
          <p14:tracePt t="143449" x="3638550" y="4064000"/>
          <p14:tracePt t="143466" x="3625850" y="4038600"/>
          <p14:tracePt t="143483" x="3606800" y="4019550"/>
          <p14:tracePt t="143500" x="3594100" y="4006850"/>
          <p14:tracePt t="143517" x="3587750" y="4006850"/>
          <p14:tracePt t="143550" x="3587750" y="3994150"/>
          <p14:tracePt t="143568" x="3587750" y="3981450"/>
          <p14:tracePt t="143611" x="3594100" y="3975100"/>
          <p14:tracePt t="143618" x="3606800" y="3968750"/>
          <p14:tracePt t="143633" x="3638550" y="3962400"/>
          <p14:tracePt t="143650" x="3663950" y="3962400"/>
          <p14:tracePt t="143667" x="3683000" y="3962400"/>
          <p14:tracePt t="143684" x="3689350" y="3962400"/>
          <p14:tracePt t="143700" x="3695700" y="3962400"/>
          <p14:tracePt t="143816" x="3689350" y="3962400"/>
          <p14:tracePt t="143830" x="3683000" y="3962400"/>
          <p14:tracePt t="143837" x="3676650" y="3962400"/>
          <p14:tracePt t="143851" x="3663950" y="3962400"/>
          <p14:tracePt t="143894" x="3657600" y="3962400"/>
          <p14:tracePt t="143909" x="3651250" y="3962400"/>
          <p14:tracePt t="143922" x="3644900" y="3962400"/>
          <p14:tracePt t="143934" x="3638550" y="3962400"/>
          <p14:tracePt t="143950" x="3613150" y="3956050"/>
          <p14:tracePt t="143967" x="3606800" y="3943350"/>
          <p14:tracePt t="143985" x="3587750" y="3930650"/>
          <p14:tracePt t="144001" x="3568700" y="3917950"/>
          <p14:tracePt t="144017" x="3562350" y="3905250"/>
          <p14:tracePt t="144035" x="3543300" y="3892550"/>
          <p14:tracePt t="144051" x="3530600" y="3867150"/>
          <p14:tracePt t="144067" x="3498850" y="3841750"/>
          <p14:tracePt t="144084" x="3473450" y="3790950"/>
          <p14:tracePt t="144101" x="3460750" y="3778250"/>
          <p14:tracePt t="144117" x="3441700" y="3765550"/>
          <p14:tracePt t="144134" x="3422650" y="3727450"/>
          <p14:tracePt t="144151" x="3409950" y="3702050"/>
          <p14:tracePt t="144167" x="3409950" y="3651250"/>
          <p14:tracePt t="144184" x="3397250" y="3606800"/>
          <p14:tracePt t="144201" x="3397250" y="3587750"/>
          <p14:tracePt t="144217" x="3390900" y="3575050"/>
          <p14:tracePt t="144234" x="3390900" y="3562350"/>
          <p14:tracePt t="144251" x="3390900" y="3549650"/>
          <p14:tracePt t="144268" x="3390900" y="3498850"/>
          <p14:tracePt t="144284" x="3390900" y="3467100"/>
          <p14:tracePt t="144301" x="3390900" y="3409950"/>
          <p14:tracePt t="144318" x="3390900" y="3371850"/>
          <p14:tracePt t="144334" x="3390900" y="3340100"/>
          <p14:tracePt t="144351" x="3390900" y="3314700"/>
          <p14:tracePt t="144368" x="3390900" y="3270250"/>
          <p14:tracePt t="144384" x="3397250" y="3244850"/>
          <p14:tracePt t="144401" x="3397250" y="3232150"/>
          <p14:tracePt t="144418" x="3397250" y="3206750"/>
          <p14:tracePt t="144435" x="3397250" y="3200400"/>
          <p14:tracePt t="144451" x="3416300" y="3162300"/>
          <p14:tracePt t="144468" x="3473450" y="3073400"/>
          <p14:tracePt t="144485" x="3486150" y="3060700"/>
          <p14:tracePt t="144502" x="3486150" y="3048000"/>
          <p14:tracePt t="144518" x="3486150" y="3041650"/>
          <p14:tracePt t="144581" x="3486150" y="3035300"/>
          <p14:tracePt t="144588" x="3492500" y="3028950"/>
          <p14:tracePt t="144595" x="3498850" y="3016250"/>
          <p14:tracePt t="144602" x="3505200" y="3009900"/>
          <p14:tracePt t="144618" x="3524250" y="2997200"/>
          <p14:tracePt t="144635" x="3536950" y="2990850"/>
          <p14:tracePt t="144651" x="3549650" y="2971800"/>
          <p14:tracePt t="144668" x="3562350" y="2971800"/>
          <p14:tracePt t="144685" x="3568700" y="2971800"/>
          <p14:tracePt t="146699" x="3575050" y="2971800"/>
          <p14:tracePt t="146713" x="3581400" y="2971800"/>
          <p14:tracePt t="146721" x="3587750" y="2971800"/>
          <p14:tracePt t="146728" x="3594100" y="2978150"/>
          <p14:tracePt t="146742" x="3606800" y="2984500"/>
          <p14:tracePt t="146758" x="3619500" y="2997200"/>
          <p14:tracePt t="146775" x="3632200" y="2997200"/>
          <p14:tracePt t="146792" x="3651250" y="3003550"/>
          <p14:tracePt t="146808" x="3657600" y="3009900"/>
          <p14:tracePt t="146825" x="3683000" y="3028950"/>
          <p14:tracePt t="146842" x="3695700" y="3028950"/>
          <p14:tracePt t="146858" x="3702050" y="3035300"/>
          <p14:tracePt t="146875" x="3721100" y="3048000"/>
          <p14:tracePt t="146892" x="3740150" y="3054350"/>
          <p14:tracePt t="146909" x="3746500" y="3060700"/>
          <p14:tracePt t="146925" x="3771900" y="3079750"/>
          <p14:tracePt t="146942" x="3797300" y="3092450"/>
          <p14:tracePt t="146959" x="3816350" y="3105150"/>
          <p14:tracePt t="146975" x="3854450" y="3124200"/>
          <p14:tracePt t="146992" x="3873500" y="3143250"/>
          <p14:tracePt t="147009" x="3886200" y="3162300"/>
          <p14:tracePt t="147026" x="3917950" y="3213100"/>
          <p14:tracePt t="147043" x="3937000" y="3238500"/>
          <p14:tracePt t="147060" x="3956050" y="3282950"/>
          <p14:tracePt t="147076" x="3968750" y="3308350"/>
          <p14:tracePt t="147093" x="3987800" y="3333750"/>
          <p14:tracePt t="147110" x="4006850" y="3384550"/>
          <p14:tracePt t="147126" x="4019550" y="3403600"/>
          <p14:tracePt t="147143" x="4032250" y="3416300"/>
          <p14:tracePt t="147159" x="4057650" y="3435350"/>
          <p14:tracePt t="147176" x="4057650" y="3454400"/>
          <p14:tracePt t="147193" x="4064000" y="3473450"/>
          <p14:tracePt t="147209" x="4070350" y="3492500"/>
          <p14:tracePt t="147226" x="4083050" y="3517900"/>
          <p14:tracePt t="147243" x="4102100" y="3556000"/>
          <p14:tracePt t="147259" x="4127500" y="3600450"/>
          <p14:tracePt t="147276" x="4133850" y="3625850"/>
          <p14:tracePt t="147294" x="4133850" y="3663950"/>
          <p14:tracePt t="147309" x="4133850" y="3670300"/>
          <p14:tracePt t="147326" x="4133850" y="3683000"/>
          <p14:tracePt t="147343" x="4133850" y="3702050"/>
          <p14:tracePt t="147360" x="4133850" y="3714750"/>
          <p14:tracePt t="147376" x="4133850" y="3740150"/>
          <p14:tracePt t="147393" x="4146550" y="3784600"/>
          <p14:tracePt t="147410" x="4146550" y="3810000"/>
          <p14:tracePt t="147426" x="4146550" y="3835400"/>
          <p14:tracePt t="147443" x="4146550" y="3879850"/>
          <p14:tracePt t="147460" x="4146550" y="3905250"/>
          <p14:tracePt t="147477" x="4146550" y="3937000"/>
          <p14:tracePt t="147493" x="4146550" y="3981450"/>
          <p14:tracePt t="147510" x="4146550" y="4006850"/>
          <p14:tracePt t="147527" x="4133850" y="4044950"/>
          <p14:tracePt t="147543" x="4121150" y="4057650"/>
          <p14:tracePt t="147560" x="4102100" y="4064000"/>
          <p14:tracePt t="147578" x="4089400" y="4083050"/>
          <p14:tracePt t="147593" x="4076700" y="4102100"/>
          <p14:tracePt t="147610" x="4057650" y="4108450"/>
          <p14:tracePt t="147627" x="4013200" y="4133850"/>
          <p14:tracePt t="147643" x="3981450" y="4133850"/>
          <p14:tracePt t="147660" x="3956050" y="4133850"/>
          <p14:tracePt t="147676" x="3911600" y="4133850"/>
          <p14:tracePt t="147693" x="3898900" y="4133850"/>
          <p14:tracePt t="147710" x="3886200" y="4133850"/>
          <p14:tracePt t="147727" x="3873500" y="4133850"/>
          <p14:tracePt t="147743" x="3854450" y="4133850"/>
          <p14:tracePt t="147760" x="3841750" y="4133850"/>
          <p14:tracePt t="147777" x="3835400" y="4133850"/>
          <p14:tracePt t="147974" x="3829050" y="4133850"/>
          <p14:tracePt t="147981" x="3803650" y="4127500"/>
          <p14:tracePt t="147988" x="3790950" y="4121150"/>
          <p14:tracePt t="148000" x="3784600" y="4108450"/>
          <p14:tracePt t="148017" x="3771900" y="4095750"/>
          <p14:tracePt t="148033" x="3759200" y="4095750"/>
          <p14:tracePt t="148050" x="3740150" y="4083050"/>
          <p14:tracePt t="148067" x="3727450" y="4070350"/>
          <p14:tracePt t="148083" x="3714750" y="4064000"/>
          <p14:tracePt t="148101" x="3689350" y="4051300"/>
          <p14:tracePt t="148117" x="3683000" y="4044950"/>
          <p14:tracePt t="148133" x="3676650" y="4044950"/>
          <p14:tracePt t="149519" x="3689350" y="4038600"/>
          <p14:tracePt t="149526" x="3708400" y="4032250"/>
          <p14:tracePt t="149532" x="3721100" y="4032250"/>
          <p14:tracePt t="149539" x="3740150" y="4032250"/>
          <p14:tracePt t="149556" x="3752850" y="4032250"/>
          <p14:tracePt t="149573" x="3765550" y="4032250"/>
          <p14:tracePt t="149589" x="3771900" y="4032250"/>
          <p14:tracePt t="149606" x="3771900" y="4038600"/>
          <p14:tracePt t="149624" x="3771900" y="4051300"/>
          <p14:tracePt t="149640" x="3771900" y="4070350"/>
          <p14:tracePt t="149674" x="3752850" y="4076700"/>
          <p14:tracePt t="149690" x="3740150" y="4076700"/>
          <p14:tracePt t="149815" x="3746500" y="4076700"/>
          <p14:tracePt t="149823" x="3752850" y="4089400"/>
          <p14:tracePt t="149830" x="3765550" y="4089400"/>
          <p14:tracePt t="149840" x="3778250" y="4095750"/>
          <p14:tracePt t="149857" x="3810000" y="4102100"/>
          <p14:tracePt t="149873" x="3829050" y="4108450"/>
          <p14:tracePt t="149890" x="3835400" y="4108450"/>
          <p14:tracePt t="149908" x="3860800" y="4121150"/>
          <p14:tracePt t="149923" x="3873500" y="4121150"/>
          <p14:tracePt t="149940" x="3879850" y="4121150"/>
          <p14:tracePt t="151112" x="3867150" y="4108450"/>
          <p14:tracePt t="151121" x="3841750" y="4076700"/>
          <p14:tracePt t="151126" x="3810000" y="4032250"/>
          <p14:tracePt t="151139" x="3778250" y="3994150"/>
          <p14:tracePt t="151156" x="3714750" y="3905250"/>
          <p14:tracePt t="151172" x="3676650" y="3867150"/>
          <p14:tracePt t="151189" x="3632200" y="3816350"/>
          <p14:tracePt t="151206" x="3600450" y="3778250"/>
          <p14:tracePt t="151223" x="3562350" y="3733800"/>
          <p14:tracePt t="151239" x="3517900" y="3638550"/>
          <p14:tracePt t="151256" x="3505200" y="3587750"/>
          <p14:tracePt t="151272" x="3479800" y="3536950"/>
          <p14:tracePt t="151289" x="3460750" y="3492500"/>
          <p14:tracePt t="151306" x="3454400" y="3473450"/>
          <p14:tracePt t="151323" x="3454400" y="3454400"/>
          <p14:tracePt t="151339" x="3454400" y="3403600"/>
          <p14:tracePt t="151356" x="3454400" y="3346450"/>
          <p14:tracePt t="151373" x="3473450" y="3295650"/>
          <p14:tracePt t="151389" x="3473450" y="3263900"/>
          <p14:tracePt t="151406" x="3473450" y="3257550"/>
          <p14:tracePt t="151424" x="3473450" y="3232150"/>
          <p14:tracePt t="151439" x="3479800" y="3213100"/>
          <p14:tracePt t="151456" x="3505200" y="3168650"/>
          <p14:tracePt t="151473" x="3524250" y="3105150"/>
          <p14:tracePt t="151489" x="3536950" y="3060700"/>
          <p14:tracePt t="151506" x="3549650" y="3028950"/>
          <p14:tracePt t="151523" x="3549650" y="3009900"/>
          <p14:tracePt t="151540" x="3549650" y="3003550"/>
          <p14:tracePt t="151573" x="3568700" y="2990850"/>
          <p14:tracePt t="151590" x="3581400" y="2959100"/>
          <p14:tracePt t="151606" x="3594100" y="2946400"/>
          <p14:tracePt t="151623" x="3600450" y="2940050"/>
          <p14:tracePt t="166062" x="3613150" y="2952750"/>
          <p14:tracePt t="166069" x="3625850" y="2971800"/>
          <p14:tracePt t="166081" x="3638550" y="2984500"/>
          <p14:tracePt t="166097" x="3663950" y="3016250"/>
          <p14:tracePt t="166114" x="3657600" y="3028950"/>
          <p14:tracePt t="166131" x="3600450" y="3035300"/>
          <p14:tracePt t="166148" x="3276600" y="2940050"/>
          <p14:tracePt t="166164" x="3041650" y="2743200"/>
          <p14:tracePt t="166181" x="2711450" y="2247900"/>
          <p14:tracePt t="166198" x="2324100" y="1517650"/>
          <p14:tracePt t="166214" x="2203450" y="1238250"/>
          <p14:tracePt t="166232" x="2032000" y="920750"/>
          <p14:tracePt t="166248" x="1955800" y="742950"/>
          <p14:tracePt t="166265" x="1809750" y="527050"/>
          <p14:tracePt t="166281" x="1663700" y="247650"/>
          <p14:tracePt t="166298" x="1574800" y="95250"/>
          <p14:tracePt t="166314" x="1473200" y="0"/>
          <p14:tracePt t="166331" x="1358900" y="0"/>
          <p14:tracePt t="166348" x="1301750" y="0"/>
          <p14:tracePt t="166365" x="1244600" y="0"/>
          <p14:tracePt t="166381" x="1155700" y="0"/>
          <p14:tracePt t="166398" x="1111250" y="0"/>
          <p14:tracePt t="166415" x="1022350" y="0"/>
          <p14:tracePt t="166431" x="825500" y="0"/>
          <p14:tracePt t="166448" x="666750" y="31750"/>
          <p14:tracePt t="166466" x="488950" y="50800"/>
          <p14:tracePt t="166481" x="368300" y="57150"/>
          <p14:tracePt t="166498" x="254000" y="69850"/>
          <p14:tracePt t="166515" x="107950" y="69850"/>
          <p14:tracePt t="166531" x="44450" y="69850"/>
        </p14:tracePtLst>
      </p14:laserTraceLst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2" name="Rectangle 4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Eutrophication of lakes</a:t>
            </a:r>
          </a:p>
        </p:txBody>
      </p:sp>
      <p:pic>
        <p:nvPicPr>
          <p:cNvPr id="636937" name="Picture 9" descr="An example of oligotrophic lak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676400"/>
            <a:ext cx="4038600" cy="2686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6940" name="Picture 12" descr="Eutro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676400"/>
            <a:ext cx="4038600" cy="269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6941" name="Text Box 13"/>
          <p:cNvSpPr txBox="1">
            <a:spLocks noChangeArrowheads="1"/>
          </p:cNvSpPr>
          <p:nvPr/>
        </p:nvSpPr>
        <p:spPr bwMode="auto">
          <a:xfrm>
            <a:off x="533400" y="4800600"/>
            <a:ext cx="40386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700" dirty="0"/>
              <a:t>In </a:t>
            </a:r>
            <a:r>
              <a:rPr lang="en-US" altLang="en-US" sz="1700" b="1" u="sng" dirty="0"/>
              <a:t>oligotrophic</a:t>
            </a:r>
            <a:r>
              <a:rPr lang="en-US" altLang="en-US" sz="1700" dirty="0"/>
              <a:t> lakes, nutrients are limiting to plant growth; water is clear and productivity moderate, and species richness high.</a:t>
            </a:r>
          </a:p>
        </p:txBody>
      </p:sp>
      <p:sp>
        <p:nvSpPr>
          <p:cNvPr id="636942" name="Text Box 14"/>
          <p:cNvSpPr txBox="1">
            <a:spLocks noChangeArrowheads="1"/>
          </p:cNvSpPr>
          <p:nvPr/>
        </p:nvSpPr>
        <p:spPr bwMode="auto">
          <a:xfrm>
            <a:off x="4724400" y="4648200"/>
            <a:ext cx="4038600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700" dirty="0"/>
              <a:t>In </a:t>
            </a:r>
            <a:r>
              <a:rPr lang="en-US" altLang="en-US" sz="1700" b="1" u="sng" dirty="0"/>
              <a:t>eutrophic</a:t>
            </a:r>
            <a:r>
              <a:rPr lang="en-US" altLang="en-US" sz="1700" dirty="0"/>
              <a:t> lakes, nutrient additions (e.g., from fertilizer runoff) have increased plant productivity, particularly at the surface. Result: low light, high decomposition, low oxygen, and low species richness</a:t>
            </a:r>
          </a:p>
        </p:txBody>
      </p:sp>
      <p:sp>
        <p:nvSpPr>
          <p:cNvPr id="636943" name="Text Box 15"/>
          <p:cNvSpPr txBox="1">
            <a:spLocks noChangeArrowheads="1"/>
          </p:cNvSpPr>
          <p:nvPr/>
        </p:nvSpPr>
        <p:spPr bwMode="auto">
          <a:xfrm>
            <a:off x="533400" y="4419600"/>
            <a:ext cx="25542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00"/>
              <a:t>http://www.enm.bris.ac.uk/teaching/projects/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395BE3AB-8226-B547-B00A-AAB6011E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757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96"/>
    </mc:Choice>
    <mc:Fallback xmlns="">
      <p:transition spd="slow" advTm="80596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B522B6-7B9F-7820-BF81-C3881CBF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7" y="76200"/>
            <a:ext cx="8229600" cy="5489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63025B-A77C-D5BF-1FB4-EE01BFD59E09}"/>
              </a:ext>
            </a:extLst>
          </p:cNvPr>
          <p:cNvSpPr txBox="1"/>
          <p:nvPr/>
        </p:nvSpPr>
        <p:spPr>
          <a:xfrm>
            <a:off x="338847" y="5562600"/>
            <a:ext cx="83058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theconversation.com</a:t>
            </a:r>
            <a:r>
              <a:rPr lang="en-US" dirty="0"/>
              <a:t>/why-the-brain-eating-amoeba-found-in-freshwater-lakes-while-rare-is-so-deadly-121171</a:t>
            </a:r>
          </a:p>
          <a:p>
            <a:endParaRPr lang="en-US" dirty="0"/>
          </a:p>
          <a:p>
            <a:r>
              <a:rPr lang="en-US" dirty="0"/>
              <a:t>97% mortality rate---about 3-4 cases per year in the U.S.</a:t>
            </a:r>
          </a:p>
        </p:txBody>
      </p:sp>
    </p:spTree>
    <p:extLst>
      <p:ext uri="{BB962C8B-B14F-4D97-AF65-F5344CB8AC3E}">
        <p14:creationId xmlns:p14="http://schemas.microsoft.com/office/powerpoint/2010/main" val="19747681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Water 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91000" cy="4937760"/>
          </a:xfrm>
        </p:spPr>
        <p:txBody>
          <a:bodyPr>
            <a:normAutofit/>
          </a:bodyPr>
          <a:lstStyle/>
          <a:p>
            <a:r>
              <a:rPr lang="en-US" sz="2000" dirty="0"/>
              <a:t>Rate of flow affects physical force of the water</a:t>
            </a:r>
          </a:p>
          <a:p>
            <a:endParaRPr lang="en-US" sz="2000" dirty="0"/>
          </a:p>
          <a:p>
            <a:r>
              <a:rPr lang="en-US" sz="2000" dirty="0"/>
              <a:t>It also affects oxygen and nutrient availability</a:t>
            </a:r>
          </a:p>
          <a:p>
            <a:endParaRPr lang="en-US" sz="2000" dirty="0"/>
          </a:p>
          <a:p>
            <a:pPr lvl="1"/>
            <a:r>
              <a:rPr lang="en-US" sz="2000" dirty="0"/>
              <a:t>Fast-moving water tends to be high in oxygen, clear (high in light), but low in nutrients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Slower-moving water tends to be low in oxygen, more turbid (has a higher concentration of particles) and more nutrient-rich</a:t>
            </a:r>
          </a:p>
        </p:txBody>
      </p:sp>
      <p:pic>
        <p:nvPicPr>
          <p:cNvPr id="83970" name="Picture 2" descr="Image result for images slow flowing wa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49" y="3581399"/>
            <a:ext cx="3514092" cy="197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Image result for images slow flowing wa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12" y="1371600"/>
            <a:ext cx="3516629" cy="19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241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90"/>
    </mc:Choice>
    <mc:Fallback xmlns="">
      <p:transition spd="slow" advTm="8569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5AA85D-B4B8-3953-C09C-BEBF14D23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289"/>
            <a:ext cx="6622166" cy="3458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1BCA59-4826-008A-4CC9-B492526AFE49}"/>
              </a:ext>
            </a:extLst>
          </p:cNvPr>
          <p:cNvSpPr txBox="1"/>
          <p:nvPr/>
        </p:nvSpPr>
        <p:spPr>
          <a:xfrm>
            <a:off x="152400" y="3962400"/>
            <a:ext cx="8763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https://venturesflyco.com/pages/watertemps-seasons-fly-fishing-guide?srsltid=AfmBOoo9T4GopBnko_Jk7Esv-tjeb6JFCd3-LPOYG8mXhE5B_p_Y4Oly</a:t>
            </a:r>
          </a:p>
          <a:p>
            <a:endParaRPr lang="en-US" sz="1100" dirty="0"/>
          </a:p>
          <a:p>
            <a:r>
              <a:rPr lang="en-US" sz="1100" dirty="0"/>
              <a:t>https://</a:t>
            </a:r>
            <a:r>
              <a:rPr lang="en-US" sz="1100" dirty="0" err="1"/>
              <a:t>www.reddit.com</a:t>
            </a:r>
            <a:r>
              <a:rPr lang="en-US" sz="1100" dirty="0"/>
              <a:t>/r/</a:t>
            </a:r>
            <a:r>
              <a:rPr lang="en-US" sz="1100" dirty="0" err="1"/>
              <a:t>coolguides</a:t>
            </a:r>
            <a:r>
              <a:rPr lang="en-US" sz="1100" dirty="0"/>
              <a:t>/comments/1dowhat/</a:t>
            </a:r>
            <a:r>
              <a:rPr lang="en-US" sz="1100" dirty="0" err="1"/>
              <a:t>a_cool_guide_to_preferred_temperatures_of_fish</a:t>
            </a:r>
            <a:r>
              <a:rPr lang="en-US" sz="1100" dirty="0"/>
              <a:t>/</a:t>
            </a:r>
          </a:p>
          <a:p>
            <a:endParaRPr lang="en-US" sz="1100" dirty="0"/>
          </a:p>
          <a:p>
            <a:r>
              <a:rPr lang="en-US" sz="1100" dirty="0"/>
              <a:t>https://</a:t>
            </a:r>
            <a:r>
              <a:rPr lang="en-US" sz="1100" dirty="0" err="1"/>
              <a:t>islandfishermanmagazine.com</a:t>
            </a:r>
            <a:r>
              <a:rPr lang="en-US" sz="1100" dirty="0"/>
              <a:t>/effects-of-temperature-on-trout/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8C00D-B710-2701-C981-D127C9974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166" y="194965"/>
            <a:ext cx="252183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36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vs. Weather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953000" cy="4937760"/>
          </a:xfrm>
        </p:spPr>
        <p:txBody>
          <a:bodyPr/>
          <a:lstStyle/>
          <a:p>
            <a:pPr marL="274320" lvl="1" indent="0">
              <a:buNone/>
            </a:pPr>
            <a:r>
              <a:rPr lang="en-US" u="sng" dirty="0"/>
              <a:t>Variation</a:t>
            </a:r>
            <a:r>
              <a:rPr lang="en-US" dirty="0"/>
              <a:t> in conditions can be at multiple scales:</a:t>
            </a:r>
          </a:p>
          <a:p>
            <a:pPr lvl="1"/>
            <a:r>
              <a:rPr lang="en-US" dirty="0"/>
              <a:t>Seasonally: on an annual basis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2940305" y="5451439"/>
            <a:ext cx="3480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https://www.usclimatedata.com/climate/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628594"/>
            <a:ext cx="2830894" cy="2248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94" y="2514600"/>
            <a:ext cx="2873605" cy="2362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8" y="2615488"/>
            <a:ext cx="2752575" cy="21604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490392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Fairbanks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6882" y="490906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Seattle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4876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Miami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3EB6C771-85EF-3F49-B714-9D8FE160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49443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88"/>
    </mc:Choice>
    <mc:Fallback xmlns="">
      <p:transition spd="slow" advTm="75788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33" x="4375150" y="4273550"/>
          <p14:tracePt t="8241" x="4324350" y="4210050"/>
          <p14:tracePt t="8247" x="4267200" y="4152900"/>
          <p14:tracePt t="8261" x="4140200" y="4044950"/>
          <p14:tracePt t="8277" x="3994150" y="3924300"/>
          <p14:tracePt t="8294" x="3873500" y="3848100"/>
          <p14:tracePt t="8311" x="3683000" y="3721100"/>
          <p14:tracePt t="8328" x="3587750" y="3676650"/>
          <p14:tracePt t="8347" x="3467100" y="3613150"/>
          <p14:tracePt t="8361" x="3378200" y="3581400"/>
          <p14:tracePt t="8378" x="3295650" y="3556000"/>
          <p14:tracePt t="8395" x="3181350" y="3524250"/>
          <p14:tracePt t="8411" x="3143250" y="3511550"/>
          <p14:tracePt t="8427" x="3111500" y="3511550"/>
          <p14:tracePt t="8445" x="3086100" y="3511550"/>
          <p14:tracePt t="8461" x="3073400" y="3511550"/>
          <p14:tracePt t="8478" x="3060700" y="3511550"/>
          <p14:tracePt t="8494" x="3041650" y="3498850"/>
          <p14:tracePt t="8510" x="3028950" y="3486150"/>
          <p14:tracePt t="8528" x="2997200" y="3467100"/>
          <p14:tracePt t="8544" x="2901950" y="3435350"/>
          <p14:tracePt t="8560" x="2832100" y="3422650"/>
          <p14:tracePt t="8577" x="2743200" y="3409950"/>
          <p14:tracePt t="8579" x="2698750" y="3409950"/>
          <p14:tracePt t="8594" x="2571750" y="3409950"/>
          <p14:tracePt t="8611" x="2470150" y="3409950"/>
          <p14:tracePt t="8628" x="2374900" y="3416300"/>
          <p14:tracePt t="8644" x="2228850" y="3448050"/>
          <p14:tracePt t="8661" x="2133600" y="3479800"/>
          <p14:tracePt t="8678" x="2057400" y="3511550"/>
          <p14:tracePt t="8694" x="2000250" y="3530600"/>
          <p14:tracePt t="8711" x="1974850" y="3543300"/>
          <p14:tracePt t="8728" x="1962150" y="3549650"/>
          <p14:tracePt t="9040" x="1911350" y="3562350"/>
          <p14:tracePt t="9047" x="1835150" y="3581400"/>
          <p14:tracePt t="9054" x="1752600" y="3600450"/>
          <p14:tracePt t="9065" x="1651000" y="3644900"/>
          <p14:tracePt t="9082" x="1358900" y="3746500"/>
          <p14:tracePt t="9098" x="1200150" y="3810000"/>
          <p14:tracePt t="9115" x="1054100" y="3867150"/>
          <p14:tracePt t="9132" x="914400" y="3917950"/>
          <p14:tracePt t="9148" x="863600" y="3943350"/>
          <p14:tracePt t="9165" x="831850" y="3956050"/>
          <p14:tracePt t="9181" x="787400" y="3968750"/>
          <p14:tracePt t="9198" x="762000" y="3975100"/>
          <p14:tracePt t="9216" x="723900" y="3981450"/>
          <p14:tracePt t="9231" x="711200" y="3987800"/>
          <p14:tracePt t="9248" x="704850" y="3987800"/>
          <p14:tracePt t="9266" x="679450" y="3987800"/>
          <p14:tracePt t="9282" x="666750" y="3987800"/>
          <p14:tracePt t="9299" x="660400" y="3994150"/>
          <p14:tracePt t="9316" x="635000" y="4006850"/>
          <p14:tracePt t="9332" x="622300" y="4019550"/>
          <p14:tracePt t="9348" x="615950" y="4019550"/>
          <p14:tracePt t="9365" x="603250" y="4019550"/>
          <p14:tracePt t="9382" x="603250" y="4025900"/>
          <p14:tracePt t="9399" x="603250" y="4032250"/>
          <p14:tracePt t="9415" x="603250" y="4044950"/>
          <p14:tracePt t="9432" x="603250" y="4064000"/>
          <p14:tracePt t="9449" x="603250" y="4076700"/>
          <p14:tracePt t="9465" x="603250" y="4083050"/>
          <p14:tracePt t="9500" x="603250" y="4089400"/>
          <p14:tracePt t="9515" x="603250" y="4102100"/>
          <p14:tracePt t="9532" x="603250" y="4121150"/>
          <p14:tracePt t="9549" x="603250" y="4127500"/>
          <p14:tracePt t="9582" x="609600" y="4127500"/>
          <p14:tracePt t="9613" x="615950" y="4127500"/>
          <p14:tracePt t="10612" x="622300" y="4127500"/>
          <p14:tracePt t="10945" x="628650" y="4127500"/>
          <p14:tracePt t="10987" x="635000" y="4127500"/>
          <p14:tracePt t="11050" x="641350" y="4127500"/>
          <p14:tracePt t="11072" x="654050" y="4127500"/>
          <p14:tracePt t="14690" x="666750" y="4127500"/>
          <p14:tracePt t="14697" x="692150" y="4108450"/>
          <p14:tracePt t="14709" x="711200" y="4089400"/>
          <p14:tracePt t="14725" x="800100" y="3975100"/>
          <p14:tracePt t="14742" x="850900" y="3930650"/>
          <p14:tracePt t="14759" x="901700" y="3873500"/>
          <p14:tracePt t="14775" x="933450" y="3841750"/>
          <p14:tracePt t="14792" x="946150" y="3822700"/>
          <p14:tracePt t="14809" x="965200" y="3810000"/>
          <p14:tracePt t="14826" x="977900" y="3797300"/>
          <p14:tracePt t="14842" x="990600" y="3784600"/>
          <p14:tracePt t="14859" x="1028700" y="3759200"/>
          <p14:tracePt t="14876" x="1047750" y="3746500"/>
          <p14:tracePt t="14892" x="1066800" y="3733800"/>
          <p14:tracePt t="14909" x="1104900" y="3689350"/>
          <p14:tracePt t="14926" x="1130300" y="3657600"/>
          <p14:tracePt t="14942" x="1168400" y="3613150"/>
          <p14:tracePt t="14959" x="1206500" y="3556000"/>
          <p14:tracePt t="14976" x="1244600" y="3517900"/>
          <p14:tracePt t="14993" x="1289050" y="3448050"/>
          <p14:tracePt t="15009" x="1333500" y="3403600"/>
          <p14:tracePt t="15026" x="1377950" y="3359150"/>
          <p14:tracePt t="15043" x="1460500" y="3270250"/>
          <p14:tracePt t="15059" x="1504950" y="3200400"/>
          <p14:tracePt t="15076" x="1562100" y="3143250"/>
          <p14:tracePt t="15093" x="1631950" y="3073400"/>
          <p14:tracePt t="15110" x="1644650" y="3067050"/>
          <p14:tracePt t="15126" x="1657350" y="3054350"/>
          <p14:tracePt t="15143" x="1663700" y="3054350"/>
          <p14:tracePt t="15192" x="1670050" y="3054350"/>
          <p14:tracePt t="15206" x="1676400" y="3054350"/>
          <p14:tracePt t="15220" x="1682750" y="3054350"/>
          <p14:tracePt t="15228" x="1689100" y="3054350"/>
          <p14:tracePt t="15243" x="1695450" y="3054350"/>
          <p14:tracePt t="15334" x="1701800" y="3054350"/>
          <p14:tracePt t="15369" x="1701800" y="3060700"/>
          <p14:tracePt t="15376" x="1708150" y="3060700"/>
          <p14:tracePt t="15383" x="1708150" y="3067050"/>
          <p14:tracePt t="15397" x="1708150" y="3079750"/>
          <p14:tracePt t="15411" x="1708150" y="3092450"/>
          <p14:tracePt t="15427" x="1708150" y="3098800"/>
          <p14:tracePt t="15443" x="1708150" y="3105150"/>
          <p14:tracePt t="15460" x="1714500" y="3117850"/>
          <p14:tracePt t="15477" x="1714500" y="3124200"/>
          <p14:tracePt t="15510" x="1714500" y="3136900"/>
          <p14:tracePt t="21125" x="1778000" y="3168650"/>
          <p14:tracePt t="21133" x="1873250" y="3213100"/>
          <p14:tracePt t="21140" x="1962150" y="3263900"/>
          <p14:tracePt t="21150" x="2070100" y="3308350"/>
          <p14:tracePt t="21168" x="2349500" y="3441700"/>
          <p14:tracePt t="21183" x="2540000" y="3568700"/>
          <p14:tracePt t="21200" x="2711450" y="3683000"/>
          <p14:tracePt t="21217" x="2927350" y="3873500"/>
          <p14:tracePt t="21233" x="3067050" y="3981450"/>
          <p14:tracePt t="21250" x="3162300" y="4057650"/>
          <p14:tracePt t="21266" x="3251200" y="4133850"/>
          <p14:tracePt t="21283" x="3263900" y="4140200"/>
          <p14:tracePt t="21827" x="3276600" y="4140200"/>
          <p14:tracePt t="21833" x="3289300" y="4133850"/>
          <p14:tracePt t="21844" x="3302000" y="4127500"/>
          <p14:tracePt t="21866" x="3346450" y="4108450"/>
          <p14:tracePt t="21883" x="3371850" y="4089400"/>
          <p14:tracePt t="21899" x="3390900" y="4070350"/>
          <p14:tracePt t="21916" x="3403600" y="4064000"/>
          <p14:tracePt t="21933" x="3416300" y="4057650"/>
          <p14:tracePt t="21950" x="3429000" y="4057650"/>
          <p14:tracePt t="21966" x="3448050" y="4057650"/>
          <p14:tracePt t="21983" x="3460750" y="4051300"/>
          <p14:tracePt t="22017" x="3467100" y="4051300"/>
          <p14:tracePt t="22033" x="3479800" y="4044950"/>
          <p14:tracePt t="22050" x="3486150" y="4032250"/>
          <p14:tracePt t="22066" x="3511550" y="4006850"/>
          <p14:tracePt t="22083" x="3530600" y="4000500"/>
          <p14:tracePt t="22100" x="3549650" y="3987800"/>
          <p14:tracePt t="22116" x="3568700" y="3975100"/>
          <p14:tracePt t="22133" x="3581400" y="3968750"/>
          <p14:tracePt t="22150" x="3594100" y="3968750"/>
          <p14:tracePt t="22166" x="3613150" y="3968750"/>
          <p14:tracePt t="22183" x="3625850" y="3968750"/>
          <p14:tracePt t="22200" x="3632200" y="3968750"/>
          <p14:tracePt t="22216" x="3651250" y="3968750"/>
          <p14:tracePt t="22233" x="3670300" y="3968750"/>
          <p14:tracePt t="22250" x="3670300" y="3956050"/>
          <p14:tracePt t="22283" x="3676650" y="3956050"/>
          <p14:tracePt t="22365" x="3683000" y="3956050"/>
          <p14:tracePt t="22372" x="3689350" y="3956050"/>
          <p14:tracePt t="22383" x="3695700" y="3949700"/>
          <p14:tracePt t="22401" x="3708400" y="3949700"/>
          <p14:tracePt t="22417" x="3714750" y="3943350"/>
          <p14:tracePt t="22434" x="3727450" y="3943350"/>
          <p14:tracePt t="22450" x="3733800" y="3943350"/>
          <p14:tracePt t="22662" x="3740150" y="3943350"/>
          <p14:tracePt t="22705" x="3740150" y="3937000"/>
          <p14:tracePt t="22803" x="3740150" y="3930650"/>
          <p14:tracePt t="22845" x="3740150" y="3924300"/>
          <p14:tracePt t="22853" x="3746500" y="3924300"/>
          <p14:tracePt t="22889" x="3746500" y="3911600"/>
          <p14:tracePt t="22902" x="3752850" y="3911600"/>
          <p14:tracePt t="22909" x="3752850" y="3905250"/>
          <p14:tracePt t="23066" x="3752850" y="3898900"/>
          <p14:tracePt t="24651" x="3784600" y="3873500"/>
          <p14:tracePt t="24658" x="3816350" y="3854450"/>
          <p14:tracePt t="24666" x="3854450" y="3803650"/>
          <p14:tracePt t="24676" x="3886200" y="3778250"/>
          <p14:tracePt t="24694" x="3968750" y="3702050"/>
          <p14:tracePt t="24710" x="4013200" y="3670300"/>
          <p14:tracePt t="24726" x="4038600" y="3638550"/>
          <p14:tracePt t="24743" x="4089400" y="3606800"/>
          <p14:tracePt t="24760" x="4114800" y="3587750"/>
          <p14:tracePt t="24777" x="4146550" y="3568700"/>
          <p14:tracePt t="24793" x="4178300" y="3543300"/>
          <p14:tracePt t="24810" x="4203700" y="3530600"/>
          <p14:tracePt t="24828" x="4229100" y="3505200"/>
          <p14:tracePt t="24843" x="4260850" y="3492500"/>
          <p14:tracePt t="24860" x="4286250" y="3467100"/>
          <p14:tracePt t="24877" x="4337050" y="3416300"/>
          <p14:tracePt t="24894" x="4356100" y="3403600"/>
          <p14:tracePt t="24910" x="4381500" y="3378200"/>
          <p14:tracePt t="24927" x="4432300" y="3346450"/>
          <p14:tracePt t="24943" x="4457700" y="3327400"/>
          <p14:tracePt t="24960" x="4476750" y="3308350"/>
          <p14:tracePt t="24977" x="4489450" y="3289300"/>
          <p14:tracePt t="24994" x="4514850" y="3263900"/>
          <p14:tracePt t="25012" x="4565650" y="3213100"/>
          <p14:tracePt t="25027" x="4603750" y="3181350"/>
          <p14:tracePt t="25044" x="4629150" y="3149600"/>
          <p14:tracePt t="25061" x="4679950" y="3105150"/>
          <p14:tracePt t="25076" x="4705350" y="3060700"/>
          <p14:tracePt t="25093" x="4749800" y="3022600"/>
          <p14:tracePt t="25110" x="4775200" y="2997200"/>
          <p14:tracePt t="25127" x="4787900" y="2990850"/>
          <p14:tracePt t="25160" x="4806950" y="2978150"/>
          <p14:tracePt t="25177" x="4813300" y="2978150"/>
          <p14:tracePt t="25194" x="4826000" y="2978150"/>
          <p14:tracePt t="25210" x="4838700" y="2978150"/>
          <p14:tracePt t="25227" x="4851400" y="2978150"/>
          <p14:tracePt t="25244" x="4870450" y="2978150"/>
          <p14:tracePt t="25260" x="4876800" y="2978150"/>
          <p14:tracePt t="25277" x="4889500" y="2984500"/>
          <p14:tracePt t="25294" x="4908550" y="2990850"/>
          <p14:tracePt t="25311" x="4921250" y="2997200"/>
          <p14:tracePt t="25327" x="4921250" y="3009900"/>
          <p14:tracePt t="25344" x="4927600" y="3022600"/>
          <p14:tracePt t="25360" x="4927600" y="3028950"/>
          <p14:tracePt t="25377" x="4927600" y="3041650"/>
          <p14:tracePt t="25394" x="4927600" y="3054350"/>
          <p14:tracePt t="25427" x="4927600" y="3060700"/>
          <p14:tracePt t="25499" x="4927600" y="3067050"/>
          <p14:tracePt t="25550" x="4927600" y="3073400"/>
          <p14:tracePt t="27459" x="4972050" y="3092450"/>
          <p14:tracePt t="27463" x="5041900" y="3111500"/>
          <p14:tracePt t="27477" x="5175250" y="3149600"/>
          <p14:tracePt t="27494" x="5283200" y="3194050"/>
          <p14:tracePt t="27510" x="5441950" y="3257550"/>
          <p14:tracePt t="27527" x="5511800" y="3289300"/>
          <p14:tracePt t="27544" x="5588000" y="3314700"/>
          <p14:tracePt t="27561" x="5676900" y="3346450"/>
          <p14:tracePt t="27577" x="5727700" y="3346450"/>
          <p14:tracePt t="27595" x="5772150" y="3346450"/>
          <p14:tracePt t="27610" x="5797550" y="3346450"/>
          <p14:tracePt t="27628" x="5810250" y="3346450"/>
          <p14:tracePt t="28247" x="5861050" y="3346450"/>
          <p14:tracePt t="28255" x="5924550" y="3346450"/>
          <p14:tracePt t="28262" x="6000750" y="3346450"/>
          <p14:tracePt t="28277" x="6102350" y="3346450"/>
          <p14:tracePt t="28294" x="6197600" y="3346450"/>
          <p14:tracePt t="28310" x="6292850" y="3365500"/>
          <p14:tracePt t="28327" x="6343650" y="3384550"/>
          <p14:tracePt t="28344" x="6362700" y="3390900"/>
          <p14:tracePt t="28361" x="6388100" y="3390900"/>
          <p14:tracePt t="28898" x="6407150" y="3390900"/>
          <p14:tracePt t="28905" x="6426200" y="3390900"/>
          <p14:tracePt t="28912" x="6457950" y="3390900"/>
          <p14:tracePt t="28927" x="6489700" y="3390900"/>
          <p14:tracePt t="28943" x="6502400" y="3390900"/>
          <p14:tracePt t="28960" x="6521450" y="3390900"/>
          <p14:tracePt t="28977" x="6540500" y="3390900"/>
          <p14:tracePt t="28994" x="6546850" y="3397250"/>
          <p14:tracePt t="29010" x="6559550" y="3409950"/>
          <p14:tracePt t="29027" x="6578600" y="3429000"/>
          <p14:tracePt t="29043" x="6584950" y="3429000"/>
          <p14:tracePt t="29061" x="6591300" y="3429000"/>
          <p14:tracePt t="29104" x="6591300" y="3441700"/>
          <p14:tracePt t="29111" x="6597650" y="3441700"/>
          <p14:tracePt t="29127" x="6610350" y="3454400"/>
          <p14:tracePt t="29143" x="6623050" y="3460750"/>
          <p14:tracePt t="29160" x="6635750" y="3467100"/>
          <p14:tracePt t="29177" x="6642100" y="3467100"/>
          <p14:tracePt t="29194" x="6648450" y="3473450"/>
          <p14:tracePt t="29210" x="6661150" y="3473450"/>
          <p14:tracePt t="29227" x="6667500" y="3479800"/>
          <p14:tracePt t="29244" x="6673850" y="3486150"/>
          <p14:tracePt t="29260" x="6686550" y="3486150"/>
          <p14:tracePt t="29277" x="6686550" y="3498850"/>
          <p14:tracePt t="29310" x="6692900" y="3505200"/>
          <p14:tracePt t="29327" x="6692900" y="3517900"/>
          <p14:tracePt t="29344" x="6699250" y="3517900"/>
          <p14:tracePt t="29366" x="6699250" y="3524250"/>
          <p14:tracePt t="29387" x="6705600" y="3524250"/>
          <p14:tracePt t="29394" x="6705600" y="3530600"/>
          <p14:tracePt t="29410" x="6705600" y="3536950"/>
          <p14:tracePt t="29427" x="6705600" y="3543300"/>
          <p14:tracePt t="29444" x="6711950" y="3549650"/>
          <p14:tracePt t="29500" x="6711950" y="3562350"/>
          <p14:tracePt t="29521" x="6711950" y="3568700"/>
          <p14:tracePt t="29542" x="6711950" y="3575050"/>
          <p14:tracePt t="32814" x="6724650" y="3575050"/>
          <p14:tracePt t="32821" x="6750050" y="3568700"/>
          <p14:tracePt t="32828" x="6775450" y="3562350"/>
          <p14:tracePt t="32842" x="6819900" y="3543300"/>
          <p14:tracePt t="32858" x="6870700" y="3524250"/>
          <p14:tracePt t="32874" x="6921500" y="3505200"/>
          <p14:tracePt t="32891" x="6978650" y="3486150"/>
          <p14:tracePt t="32908" x="7016750" y="3473450"/>
          <p14:tracePt t="32924" x="7042150" y="3460750"/>
          <p14:tracePt t="32941" x="7105650" y="3429000"/>
          <p14:tracePt t="32958" x="7143750" y="3416300"/>
          <p14:tracePt t="32974" x="7169150" y="3403600"/>
          <p14:tracePt t="32991" x="7213600" y="3378200"/>
          <p14:tracePt t="33008" x="7226300" y="3371850"/>
          <p14:tracePt t="33025" x="7289800" y="3340100"/>
          <p14:tracePt t="33041" x="7315200" y="3327400"/>
          <p14:tracePt t="33058" x="7346950" y="3321050"/>
          <p14:tracePt t="33075" x="7385050" y="3302000"/>
          <p14:tracePt t="33091" x="7404100" y="3295650"/>
          <p14:tracePt t="33108" x="7416800" y="3295650"/>
          <p14:tracePt t="33125" x="7435850" y="3289300"/>
          <p14:tracePt t="33141" x="7461250" y="3276600"/>
          <p14:tracePt t="33160" x="7499350" y="3263900"/>
          <p14:tracePt t="33175" x="7512050" y="3257550"/>
          <p14:tracePt t="33191" x="7524750" y="3257550"/>
          <p14:tracePt t="33208" x="7543800" y="3257550"/>
          <p14:tracePt t="33225" x="7569200" y="3244850"/>
          <p14:tracePt t="33241" x="7600950" y="3232150"/>
          <p14:tracePt t="33259" x="7626350" y="3232150"/>
          <p14:tracePt t="33275" x="7639050" y="3232150"/>
          <p14:tracePt t="33291" x="7651750" y="3232150"/>
          <p14:tracePt t="33308" x="7670800" y="3232150"/>
          <p14:tracePt t="33325" x="7677150" y="3219450"/>
          <p14:tracePt t="33341" x="7702550" y="3213100"/>
          <p14:tracePt t="33358" x="7721600" y="3213100"/>
          <p14:tracePt t="33375" x="7727950" y="3213100"/>
          <p14:tracePt t="33391" x="7740650" y="3213100"/>
          <p14:tracePt t="33408" x="7753350" y="3213100"/>
          <p14:tracePt t="33465" x="7759700" y="3213100"/>
          <p14:tracePt t="45508" x="7721600" y="3244850"/>
          <p14:tracePt t="45516" x="7632700" y="3314700"/>
          <p14:tracePt t="45523" x="7550150" y="3378200"/>
          <p14:tracePt t="45535" x="7467600" y="3454400"/>
          <p14:tracePt t="45551" x="7245350" y="3657600"/>
          <p14:tracePt t="45568" x="7073900" y="3848100"/>
          <p14:tracePt t="45585" x="6858000" y="4083050"/>
          <p14:tracePt t="45601" x="6616700" y="4375150"/>
          <p14:tracePt t="45618" x="6445250" y="4578350"/>
          <p14:tracePt t="45635" x="6223000" y="4838700"/>
          <p14:tracePt t="45652" x="6108700" y="4991100"/>
          <p14:tracePt t="45668" x="6026150" y="5099050"/>
          <p14:tracePt t="45685" x="5988050" y="5143500"/>
          <p14:tracePt t="46508" x="5886450" y="5143500"/>
          <p14:tracePt t="46514" x="5759450" y="5143500"/>
          <p14:tracePt t="46522" x="5645150" y="5143500"/>
          <p14:tracePt t="46539" x="5365750" y="5143500"/>
          <p14:tracePt t="46556" x="4895850" y="5143500"/>
          <p14:tracePt t="46572" x="4533900" y="5143500"/>
          <p14:tracePt t="46589" x="4133850" y="5156200"/>
          <p14:tracePt t="46607" x="3606800" y="5219700"/>
          <p14:tracePt t="46623" x="3340100" y="5245100"/>
          <p14:tracePt t="46639" x="3098800" y="5245100"/>
          <p14:tracePt t="46656" x="3041650" y="5245100"/>
          <p14:tracePt t="49694" x="2952750" y="5251450"/>
          <p14:tracePt t="49701" x="2832100" y="5264150"/>
          <p14:tracePt t="49714" x="2584450" y="5264150"/>
          <p14:tracePt t="49731" x="2317750" y="5264150"/>
          <p14:tracePt t="49747" x="2076450" y="5245100"/>
          <p14:tracePt t="49764" x="1720850" y="5207000"/>
          <p14:tracePt t="49781" x="1543050" y="5187950"/>
          <p14:tracePt t="49797" x="1409700" y="5168900"/>
          <p14:tracePt t="49801" x="1352550" y="5149850"/>
          <p14:tracePt t="49814" x="1257300" y="5130800"/>
          <p14:tracePt t="49830" x="1174750" y="5111750"/>
          <p14:tracePt t="49847" x="1104900" y="5099050"/>
          <p14:tracePt t="49864" x="1016000" y="5067300"/>
          <p14:tracePt t="49881" x="958850" y="5054600"/>
          <p14:tracePt t="49898" x="882650" y="5035550"/>
          <p14:tracePt t="49914" x="850900" y="5016500"/>
          <p14:tracePt t="49931" x="819150" y="5010150"/>
          <p14:tracePt t="49948" x="793750" y="5010150"/>
          <p14:tracePt t="49964" x="774700" y="5010150"/>
          <p14:tracePt t="50394" x="781050" y="4997450"/>
          <p14:tracePt t="50402" x="793750" y="4984750"/>
          <p14:tracePt t="50409" x="800100" y="4978400"/>
          <p14:tracePt t="50423" x="806450" y="4972050"/>
          <p14:tracePt t="50437" x="825500" y="4946650"/>
          <p14:tracePt t="50453" x="844550" y="4908550"/>
          <p14:tracePt t="50470" x="857250" y="4870450"/>
          <p14:tracePt t="50486" x="882650" y="4832350"/>
          <p14:tracePt t="50503" x="882650" y="4806950"/>
          <p14:tracePt t="50521" x="882650" y="4775200"/>
          <p14:tracePt t="50536" x="882650" y="4743450"/>
          <p14:tracePt t="50553" x="882650" y="4718050"/>
          <p14:tracePt t="50571" x="901700" y="4673600"/>
          <p14:tracePt t="50587" x="908050" y="4635500"/>
          <p14:tracePt t="50604" x="908050" y="4616450"/>
          <p14:tracePt t="50620" x="908050" y="4597400"/>
          <p14:tracePt t="50637" x="908050" y="4584700"/>
          <p14:tracePt t="50653" x="914400" y="4578350"/>
          <p14:tracePt t="50670" x="927100" y="4546600"/>
          <p14:tracePt t="50687" x="927100" y="4533900"/>
          <p14:tracePt t="50704" x="939800" y="4527550"/>
          <p14:tracePt t="50720" x="965200" y="4495800"/>
          <p14:tracePt t="50737" x="965200" y="4483100"/>
          <p14:tracePt t="50754" x="965200" y="4470400"/>
          <p14:tracePt t="50770" x="971550" y="4457700"/>
          <p14:tracePt t="50787" x="977900" y="4438650"/>
          <p14:tracePt t="50806" x="996950" y="4419600"/>
          <p14:tracePt t="50821" x="996950" y="4413250"/>
          <p14:tracePt t="50854" x="996950" y="4387850"/>
          <p14:tracePt t="50870" x="1016000" y="4375150"/>
          <p14:tracePt t="50887" x="1028700" y="4368800"/>
          <p14:tracePt t="50904" x="1028700" y="4349750"/>
          <p14:tracePt t="50920" x="1028700" y="4343400"/>
          <p14:tracePt t="51180" x="1028700" y="4337050"/>
          <p14:tracePt t="51209" x="1035050" y="4337050"/>
          <p14:tracePt t="51215" x="1041400" y="4337050"/>
          <p14:tracePt t="51224" x="1047750" y="4337050"/>
          <p14:tracePt t="51241" x="1047750" y="4330700"/>
          <p14:tracePt t="51258" x="1066800" y="4330700"/>
          <p14:tracePt t="55435" x="1079500" y="4305300"/>
          <p14:tracePt t="55443" x="1092200" y="4286250"/>
          <p14:tracePt t="55450" x="1111250" y="4254500"/>
          <p14:tracePt t="55457" x="1123950" y="4235450"/>
          <p14:tracePt t="55474" x="1162050" y="4171950"/>
          <p14:tracePt t="55491" x="1219200" y="4083050"/>
          <p14:tracePt t="55507" x="1244600" y="4057650"/>
          <p14:tracePt t="55524" x="1257300" y="4038600"/>
          <p14:tracePt t="55541" x="1276350" y="4013200"/>
          <p14:tracePt t="55557" x="1289050" y="4006850"/>
          <p14:tracePt t="55574" x="1314450" y="3981450"/>
          <p14:tracePt t="55591" x="1358900" y="3930650"/>
          <p14:tracePt t="55607" x="1384300" y="3905250"/>
          <p14:tracePt t="55624" x="1409700" y="3867150"/>
          <p14:tracePt t="55641" x="1441450" y="3822700"/>
          <p14:tracePt t="55657" x="1447800" y="3810000"/>
          <p14:tracePt t="55675" x="1460500" y="3790950"/>
          <p14:tracePt t="55691" x="1479550" y="3784600"/>
          <p14:tracePt t="55707" x="1485900" y="3765550"/>
          <p14:tracePt t="55725" x="1492250" y="3752850"/>
          <p14:tracePt t="55741" x="1498600" y="3740150"/>
          <p14:tracePt t="55757" x="1511300" y="3733800"/>
          <p14:tracePt t="55774" x="1536700" y="3708400"/>
          <p14:tracePt t="55791" x="1543050" y="3695700"/>
          <p14:tracePt t="55808" x="1555750" y="3689350"/>
          <p14:tracePt t="55824" x="1574800" y="3683000"/>
          <p14:tracePt t="55841" x="1587500" y="3670300"/>
          <p14:tracePt t="55858" x="1600200" y="3651250"/>
          <p14:tracePt t="55874" x="1619250" y="3638550"/>
          <p14:tracePt t="55891" x="1625600" y="3625850"/>
          <p14:tracePt t="55908" x="1644650" y="3619500"/>
          <p14:tracePt t="55941" x="1651000" y="3619500"/>
          <p14:tracePt t="55958" x="1663700" y="3613150"/>
          <p14:tracePt t="55974" x="1670050" y="3600450"/>
          <p14:tracePt t="55991" x="1676400" y="3587750"/>
          <p14:tracePt t="56008" x="1701800" y="3568700"/>
          <p14:tracePt t="56025" x="1714500" y="3562350"/>
          <p14:tracePt t="56041" x="1720850" y="3543300"/>
          <p14:tracePt t="56058" x="1727200" y="3536950"/>
          <p14:tracePt t="56075" x="1733550" y="3536950"/>
          <p14:tracePt t="56091" x="1739900" y="3524250"/>
          <p14:tracePt t="56108" x="1752600" y="3511550"/>
          <p14:tracePt t="56125" x="1752600" y="3505200"/>
          <p14:tracePt t="56141" x="1765300" y="3492500"/>
          <p14:tracePt t="56158" x="1784350" y="3473450"/>
          <p14:tracePt t="56175" x="1790700" y="3460750"/>
          <p14:tracePt t="60101" x="1866900" y="3486150"/>
          <p14:tracePt t="60108" x="1987550" y="3530600"/>
          <p14:tracePt t="60115" x="2101850" y="3581400"/>
          <p14:tracePt t="60127" x="2254250" y="3638550"/>
          <p14:tracePt t="60144" x="2819400" y="3841750"/>
          <p14:tracePt t="60160" x="3225800" y="3994150"/>
          <p14:tracePt t="60177" x="3606800" y="4159250"/>
          <p14:tracePt t="60193" x="4267200" y="4451350"/>
          <p14:tracePt t="60210" x="4705350" y="4641850"/>
          <p14:tracePt t="60228" x="5365750" y="4953000"/>
          <p14:tracePt t="60244" x="5670550" y="5073650"/>
          <p14:tracePt t="60261" x="5892800" y="5137150"/>
          <p14:tracePt t="60277" x="6089650" y="5175250"/>
          <p14:tracePt t="60294" x="6127750" y="5181600"/>
          <p14:tracePt t="60311" x="6134100" y="5181600"/>
          <p14:tracePt t="60710" x="6197600" y="5175250"/>
          <p14:tracePt t="60717" x="6286500" y="5162550"/>
          <p14:tracePt t="60731" x="6470650" y="5124450"/>
          <p14:tracePt t="60747" x="6642100" y="5073650"/>
          <p14:tracePt t="60764" x="6788150" y="5035550"/>
          <p14:tracePt t="60781" x="6953250" y="4978400"/>
          <p14:tracePt t="60798" x="7010400" y="4978400"/>
          <p14:tracePt t="60814" x="7042150" y="4978400"/>
          <p14:tracePt t="60831" x="7073900" y="4978400"/>
          <p14:tracePt t="61390" x="7073900" y="4953000"/>
          <p14:tracePt t="61397" x="7067550" y="4921250"/>
          <p14:tracePt t="61404" x="7061200" y="4883150"/>
          <p14:tracePt t="61415" x="7048500" y="4851400"/>
          <p14:tracePt t="61432" x="7029450" y="4781550"/>
          <p14:tracePt t="61448" x="7010400" y="4730750"/>
          <p14:tracePt t="61465" x="6991350" y="4686300"/>
          <p14:tracePt t="61482" x="6972300" y="4616450"/>
          <p14:tracePt t="61498" x="6959600" y="4565650"/>
          <p14:tracePt t="61515" x="6934200" y="4514850"/>
          <p14:tracePt t="61532" x="6934200" y="4464050"/>
          <p14:tracePt t="61549" x="6934200" y="4438650"/>
          <p14:tracePt t="61566" x="6927850" y="4413250"/>
          <p14:tracePt t="61582" x="6921500" y="4400550"/>
          <p14:tracePt t="61599" x="6921500" y="4387850"/>
          <p14:tracePt t="61616" x="6921500" y="4368800"/>
          <p14:tracePt t="61632" x="6921500" y="4337050"/>
          <p14:tracePt t="61649" x="6921500" y="4330700"/>
          <p14:tracePt t="61666" x="6921500" y="4273550"/>
          <p14:tracePt t="61682" x="6908800" y="4241800"/>
          <p14:tracePt t="61699" x="6896100" y="4235450"/>
          <p14:tracePt t="61715" x="6870700" y="4210050"/>
          <p14:tracePt t="61732" x="6858000" y="4197350"/>
          <p14:tracePt t="61749" x="6851650" y="4191000"/>
          <p14:tracePt t="61766" x="6832600" y="4171950"/>
          <p14:tracePt t="61782" x="6813550" y="4152900"/>
          <p14:tracePt t="61800" x="6800850" y="4133850"/>
          <p14:tracePt t="61816" x="6788150" y="4127500"/>
          <p14:tracePt t="61833" x="6775450" y="4121150"/>
          <p14:tracePt t="61849" x="6756400" y="4121150"/>
          <p14:tracePt t="61866" x="6743700" y="4121150"/>
          <p14:tracePt t="61882" x="6731000" y="4114800"/>
          <p14:tracePt t="61899" x="6711950" y="4114800"/>
          <p14:tracePt t="61915" x="6705600" y="4114800"/>
          <p14:tracePt t="61932" x="6699250" y="4114800"/>
          <p14:tracePt t="61949" x="6686550" y="4114800"/>
          <p14:tracePt t="61966" x="6680200" y="4114800"/>
          <p14:tracePt t="61992" x="6673850" y="4114800"/>
          <p14:tracePt t="61999" x="6667500" y="4114800"/>
          <p14:tracePt t="62034" x="6654800" y="4114800"/>
          <p14:tracePt t="62084" x="6648450" y="4114800"/>
          <p14:tracePt t="62091" x="6642100" y="4114800"/>
          <p14:tracePt t="62105" x="6635750" y="4114800"/>
          <p14:tracePt t="62116" x="6629400" y="4114800"/>
          <p14:tracePt t="62133" x="6610350" y="4114800"/>
          <p14:tracePt t="62149" x="6597650" y="4114800"/>
          <p14:tracePt t="62166" x="6584950" y="4127500"/>
          <p14:tracePt t="62182" x="6578600" y="4133850"/>
          <p14:tracePt t="62199" x="6578600" y="4140200"/>
          <p14:tracePt t="63889" x="6584950" y="4133850"/>
          <p14:tracePt t="63896" x="6597650" y="4127500"/>
          <p14:tracePt t="63910" x="6604000" y="4127500"/>
          <p14:tracePt t="63933" x="6629400" y="4121150"/>
          <p14:tracePt t="63949" x="6642100" y="4121150"/>
          <p14:tracePt t="65093" x="6661150" y="4083050"/>
          <p14:tracePt t="65099" x="6686550" y="4038600"/>
          <p14:tracePt t="65114" x="6724650" y="3994150"/>
          <p14:tracePt t="65130" x="6756400" y="3943350"/>
          <p14:tracePt t="65146" x="6781800" y="3892550"/>
          <p14:tracePt t="65164" x="6826250" y="3841750"/>
          <p14:tracePt t="65180" x="6838950" y="3822700"/>
          <p14:tracePt t="65197" x="6845300" y="3816350"/>
          <p14:tracePt t="65213" x="6870700" y="3797300"/>
          <p14:tracePt t="65230" x="6883400" y="3784600"/>
          <p14:tracePt t="65247" x="6889750" y="3778250"/>
          <p14:tracePt t="65264" x="6921500" y="3752850"/>
          <p14:tracePt t="65280" x="6946900" y="3733800"/>
          <p14:tracePt t="65297" x="6985000" y="3714750"/>
          <p14:tracePt t="65313" x="7004050" y="3695700"/>
          <p14:tracePt t="65330" x="7029450" y="3683000"/>
          <p14:tracePt t="65347" x="7067550" y="3657600"/>
          <p14:tracePt t="65363" x="7092950" y="3632200"/>
          <p14:tracePt t="65380" x="7118350" y="3619500"/>
          <p14:tracePt t="65397" x="7143750" y="3600450"/>
          <p14:tracePt t="65414" x="7156450" y="3594100"/>
          <p14:tracePt t="65430" x="7188200" y="3556000"/>
          <p14:tracePt t="65447" x="7226300" y="3517900"/>
          <p14:tracePt t="65464" x="7251700" y="3486150"/>
          <p14:tracePt t="65480" x="7277100" y="3454400"/>
          <p14:tracePt t="65483" x="7283450" y="3435350"/>
          <p14:tracePt t="65497" x="7296150" y="3416300"/>
          <p14:tracePt t="65514" x="7315200" y="3390900"/>
          <p14:tracePt t="65531" x="7327900" y="3352800"/>
          <p14:tracePt t="65547" x="7346950" y="3321050"/>
          <p14:tracePt t="65564" x="7372350" y="3276600"/>
          <p14:tracePt t="65581" x="7410450" y="3213100"/>
          <p14:tracePt t="65597" x="7423150" y="3187700"/>
          <p14:tracePt t="65614" x="7442200" y="3149600"/>
          <p14:tracePt t="65630" x="7461250" y="3111500"/>
          <p14:tracePt t="65647" x="7461250" y="3098800"/>
          <p14:tracePt t="65664" x="7461250" y="3086100"/>
          <p14:tracePt t="65680" x="7461250" y="3067050"/>
          <p14:tracePt t="65698" x="7461250" y="3060700"/>
          <p14:tracePt t="65715" x="7461250" y="3054350"/>
          <p14:tracePt t="65772" x="7467600" y="3054350"/>
          <p14:tracePt t="65779" x="7473950" y="3048000"/>
          <p14:tracePt t="65786" x="7480300" y="3048000"/>
          <p14:tracePt t="65798" x="7486650" y="3035300"/>
          <p14:tracePt t="65814" x="7499350" y="3035300"/>
          <p14:tracePt t="65831" x="7512050" y="3028950"/>
          <p14:tracePt t="65848" x="7524750" y="3028950"/>
          <p14:tracePt t="65864" x="7531100" y="3028950"/>
          <p14:tracePt t="65893" x="7537450" y="3028950"/>
          <p14:tracePt t="65900" x="7543800" y="3028950"/>
          <p14:tracePt t="65915" x="7556500" y="30289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vs. Weather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65" y="3640714"/>
            <a:ext cx="4817935" cy="3113705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4C16684-C15B-0146-B09D-81A1AA16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C36CB00-E448-CB4E-BCD0-9C8AC82C359B}"/>
              </a:ext>
            </a:extLst>
          </p:cNvPr>
          <p:cNvSpPr txBox="1">
            <a:spLocks/>
          </p:cNvSpPr>
          <p:nvPr/>
        </p:nvSpPr>
        <p:spPr>
          <a:xfrm>
            <a:off x="457200" y="1219200"/>
            <a:ext cx="49530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Font typeface="Wingdings 3"/>
              <a:buNone/>
            </a:pPr>
            <a:r>
              <a:rPr lang="en-US" u="sng" dirty="0"/>
              <a:t>Variation</a:t>
            </a:r>
            <a:r>
              <a:rPr lang="en-US" dirty="0"/>
              <a:t> in conditions can be at multiple scales:</a:t>
            </a:r>
          </a:p>
          <a:p>
            <a:pPr lvl="1"/>
            <a:r>
              <a:rPr lang="en-US" dirty="0"/>
              <a:t>Decadal Scale:</a:t>
            </a:r>
          </a:p>
          <a:p>
            <a:pPr lvl="2"/>
            <a:r>
              <a:rPr lang="en-US" sz="1800" dirty="0"/>
              <a:t>El Niño Southern Oscillation</a:t>
            </a:r>
          </a:p>
          <a:p>
            <a:pPr lvl="2"/>
            <a:r>
              <a:rPr lang="en-US" sz="1800" dirty="0"/>
              <a:t>Pacific Decadal Oscillation</a:t>
            </a:r>
          </a:p>
          <a:p>
            <a:pPr lvl="2"/>
            <a:r>
              <a:rPr lang="en-US" sz="1800" dirty="0"/>
              <a:t>Arctic Oscillation</a:t>
            </a:r>
          </a:p>
          <a:p>
            <a:pPr lvl="2"/>
            <a:r>
              <a:rPr lang="en-US" sz="1800" dirty="0"/>
              <a:t>North Atlantic Oscillation</a:t>
            </a:r>
          </a:p>
          <a:p>
            <a:pPr lvl="2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91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13"/>
    </mc:Choice>
    <mc:Fallback xmlns="">
      <p:transition spd="slow" advTm="53313"/>
    </mc:Fallback>
  </mc:AlternateContent>
  <p:extLst>
    <p:ext uri="{3A86A75C-4F4B-4683-9AE1-C65F6400EC91}">
      <p14:laserTraceLst xmlns:p14="http://schemas.microsoft.com/office/powerpoint/2010/main">
        <p14:tracePtLst>
          <p14:tracePt t="18912" x="622300" y="5270500"/>
          <p14:tracePt t="19949" x="901700" y="5219700"/>
          <p14:tracePt t="19976" x="1365250" y="5168900"/>
          <p14:tracePt t="20011" x="1974850" y="5124450"/>
          <p14:tracePt t="20045" x="2457450" y="5086350"/>
          <p14:tracePt t="20080" x="2800350" y="5029200"/>
          <p14:tracePt t="20114" x="2870200" y="5022850"/>
          <p14:tracePt t="20140" x="2889250" y="5022850"/>
          <p14:tracePt t="20284" x="2901950" y="5010150"/>
          <p14:tracePt t="20310" x="2908300" y="5003800"/>
          <p14:tracePt t="20345" x="2914650" y="4991100"/>
          <p14:tracePt t="20380" x="2921000" y="4978400"/>
          <p14:tracePt t="20464" x="2889250" y="4959350"/>
          <p14:tracePt t="20499" x="2806700" y="4921250"/>
          <p14:tracePt t="20525" x="2724150" y="4902200"/>
          <p14:tracePt t="20569" x="2584450" y="4902200"/>
          <p14:tracePt t="20603" x="2514600" y="4902200"/>
          <p14:tracePt t="20637" x="2482850" y="4902200"/>
          <p14:tracePt t="20672" x="2457450" y="4902200"/>
          <p14:tracePt t="20738" x="2444750" y="4902200"/>
          <p14:tracePt t="20793" x="2438400" y="4902200"/>
          <p14:tracePt t="20826" x="2425700" y="4902200"/>
          <p14:tracePt t="20942" x="2425700" y="4965700"/>
          <p14:tracePt t="20951" x="2425700" y="4991100"/>
          <p14:tracePt t="20982" x="2425700" y="5086350"/>
          <p14:tracePt t="21015" x="2425700" y="5207000"/>
          <p14:tracePt t="21040" x="2425700" y="5289550"/>
          <p14:tracePt t="21081" x="2425700" y="5410200"/>
          <p14:tracePt t="21115" x="2425700" y="5492750"/>
          <p14:tracePt t="21146" x="2425700" y="5556250"/>
          <p14:tracePt t="21178" x="2425700" y="5632450"/>
          <p14:tracePt t="21211" x="2425700" y="5676900"/>
          <p14:tracePt t="21244" x="2425700" y="5702300"/>
          <p14:tracePt t="21285" x="2425700" y="5765800"/>
          <p14:tracePt t="21310" x="2425700" y="5810250"/>
          <p14:tracePt t="21342" x="2425700" y="5854700"/>
          <p14:tracePt t="21383" x="2444750" y="5886450"/>
          <p14:tracePt t="21417" x="2457450" y="5918200"/>
          <p14:tracePt t="21433" x="2463800" y="5930900"/>
          <p14:tracePt t="21449" x="2463800" y="5943600"/>
          <p14:tracePt t="21482" x="2482850" y="5975350"/>
          <p14:tracePt t="21514" x="2508250" y="5994400"/>
          <p14:tracePt t="21545" x="2533650" y="6038850"/>
          <p14:tracePt t="21587" x="2565400" y="6070600"/>
          <p14:tracePt t="21619" x="2603500" y="6076950"/>
          <p14:tracePt t="21667" x="2768600" y="6089650"/>
          <p14:tracePt t="21701" x="2933700" y="6089650"/>
          <p14:tracePt t="21735" x="3054350" y="6089650"/>
          <p14:tracePt t="21768" x="3149600" y="6089650"/>
          <p14:tracePt t="21800" x="3263900" y="6089650"/>
          <p14:tracePt t="21832" x="3340100" y="6089650"/>
          <p14:tracePt t="21866" x="3409950" y="6076950"/>
          <p14:tracePt t="21900" x="3505200" y="6064250"/>
          <p14:tracePt t="21925" x="3549650" y="6064250"/>
          <p14:tracePt t="21951" x="3568700" y="6064250"/>
          <p14:tracePt t="21985" x="3575050" y="6064250"/>
          <p14:tracePt t="22043" x="3600450" y="6032500"/>
          <p14:tracePt t="22087" x="3632200" y="5975350"/>
          <p14:tracePt t="22112" x="3663950" y="5949950"/>
          <p14:tracePt t="22147" x="3670300" y="5937250"/>
          <p14:tracePt t="22199" x="3683000" y="5911850"/>
          <p14:tracePt t="22234" x="3727450" y="5842000"/>
          <p14:tracePt t="22268" x="3740150" y="5791200"/>
          <p14:tracePt t="22302" x="3740150" y="5689600"/>
          <p14:tracePt t="22326" x="3740150" y="5600700"/>
          <p14:tracePt t="22369" x="3740150" y="5461000"/>
          <p14:tracePt t="22396" x="3733800" y="5403850"/>
          <p14:tracePt t="22430" x="3733800" y="5264150"/>
          <p14:tracePt t="22466" x="3721100" y="5187950"/>
          <p14:tracePt t="22499" x="3702050" y="5156200"/>
          <p14:tracePt t="22533" x="3689350" y="5118100"/>
          <p14:tracePt t="22568" x="3676650" y="4978400"/>
          <p14:tracePt t="22586" x="3657600" y="4927600"/>
          <p14:tracePt t="22636" x="3638550" y="4889500"/>
          <p14:tracePt t="22671" x="3632200" y="4889500"/>
          <p14:tracePt t="22738" x="3619500" y="4889500"/>
          <p14:tracePt t="22780" x="3594100" y="4889500"/>
          <p14:tracePt t="22814" x="3556000" y="4876800"/>
          <p14:tracePt t="22848" x="3390900" y="4851400"/>
          <p14:tracePt t="22881" x="3213100" y="4851400"/>
          <p14:tracePt t="22917" x="3003550" y="4845050"/>
          <p14:tracePt t="22950" x="2762250" y="4800600"/>
          <p14:tracePt t="22986" x="2603500" y="4775200"/>
          <p14:tracePt t="23020" x="2552700" y="4775200"/>
          <p14:tracePt t="23045" x="2533650" y="4775200"/>
          <p14:tracePt t="23079" x="2508250" y="4775200"/>
          <p14:tracePt t="23112" x="2495550" y="4787900"/>
          <p14:tracePt t="23527" x="2813050" y="4908550"/>
          <p14:tracePt t="23570" x="3384550" y="5175250"/>
          <p14:tracePt t="23604" x="3721100" y="5314950"/>
          <p14:tracePt t="23639" x="4032250" y="5454650"/>
          <p14:tracePt t="23657" x="4108450" y="5499100"/>
          <p14:tracePt t="23683" x="4222750" y="5537200"/>
          <p14:tracePt t="23719" x="4343400" y="5575300"/>
          <p14:tracePt t="23746" x="4419600" y="5594350"/>
          <p14:tracePt t="23780" x="4445000" y="5594350"/>
          <p14:tracePt t="23814" x="4464050" y="5594350"/>
          <p14:tracePt t="23848" x="4470400" y="5594350"/>
          <p14:tracePt t="23915" x="4476750" y="5594350"/>
          <p14:tracePt t="23949" x="4514850" y="5600700"/>
          <p14:tracePt t="23983" x="4540250" y="5607050"/>
          <p14:tracePt t="24019" x="4610100" y="5638800"/>
          <p14:tracePt t="24043" x="4699000" y="5664200"/>
          <p14:tracePt t="24086" x="4762500" y="5676900"/>
          <p14:tracePt t="24112" x="4775200" y="5676900"/>
          <p14:tracePt t="24146" x="4781550" y="5676900"/>
          <p14:tracePt t="24548" x="4819650" y="5594350"/>
          <p14:tracePt t="24582" x="4826000" y="5530850"/>
          <p14:tracePt t="24616" x="4870450" y="5378450"/>
          <p14:tracePt t="24652" x="4895850" y="5276850"/>
          <p14:tracePt t="24687" x="4895850" y="5226050"/>
          <p14:tracePt t="24705" x="4895850" y="5213350"/>
          <p14:tracePt t="24731" x="4895850" y="5187950"/>
          <p14:tracePt t="24766" x="4895850" y="5162550"/>
          <p14:tracePt t="24800" x="4895850" y="5124450"/>
          <p14:tracePt t="24827" x="4895850" y="5118100"/>
          <p14:tracePt t="24867" x="4895850" y="5111750"/>
          <p14:tracePt t="24901" x="4895850" y="5099050"/>
          <p14:tracePt t="24950" x="4902200" y="5080000"/>
          <p14:tracePt t="25000" x="4933950" y="5073650"/>
          <p14:tracePt t="25027" x="4953000" y="5060950"/>
          <p14:tracePt t="25068" x="4959350" y="5060950"/>
          <p14:tracePt t="26087" x="4997450" y="5092700"/>
          <p14:tracePt t="26113" x="5080000" y="5156200"/>
          <p14:tracePt t="26148" x="5194300" y="5289550"/>
          <p14:tracePt t="26165" x="5226050" y="5334000"/>
          <p14:tracePt t="26201" x="5276850" y="5422900"/>
          <p14:tracePt t="26228" x="5302250" y="5454650"/>
          <p14:tracePt t="26269" x="5327650" y="5492750"/>
          <p14:tracePt t="26303" x="5327650" y="5524500"/>
          <p14:tracePt t="26345" x="5327650" y="5562600"/>
          <p14:tracePt t="26387" x="5327650" y="5619750"/>
          <p14:tracePt t="26413" x="5327650" y="5632450"/>
          <p14:tracePt t="26446" x="5327650" y="5702300"/>
          <p14:tracePt t="26489" x="5327650" y="5816600"/>
          <p14:tracePt t="26515" x="5327650" y="5835650"/>
          <p14:tracePt t="26549" x="5327650" y="5873750"/>
          <p14:tracePt t="26593" x="5327650" y="5880100"/>
          <p14:tracePt t="26618" x="5327650" y="5886450"/>
          <p14:tracePt t="26651" x="5327650" y="5899150"/>
          <p14:tracePt t="26719" x="5327650" y="5918200"/>
          <p14:tracePt t="28074" x="5238750" y="5791200"/>
          <p14:tracePt t="28099" x="5181600" y="5702300"/>
          <p14:tracePt t="28131" x="5130800" y="5588000"/>
          <p14:tracePt t="28154" x="5105400" y="5543550"/>
          <p14:tracePt t="28187" x="5080000" y="5499100"/>
          <p14:tracePt t="28203" x="5080000" y="5480050"/>
          <p14:tracePt t="28229" x="5080000" y="5473700"/>
          <p14:tracePt t="28268" x="5080000" y="5397500"/>
          <p14:tracePt t="28294" x="5073650" y="5327650"/>
          <p14:tracePt t="28333" x="5060950" y="5264150"/>
          <p14:tracePt t="28349" x="5060950" y="5251450"/>
          <p14:tracePt t="28388" x="5060950" y="5219700"/>
          <p14:tracePt t="28420" x="5060950" y="5181600"/>
          <p14:tracePt t="28446" x="5060950" y="5143500"/>
          <p14:tracePt t="28485" x="5060950" y="5111750"/>
          <p14:tracePt t="28516" x="5048250" y="5086350"/>
          <p14:tracePt t="28547" x="5041900" y="5073650"/>
          <p14:tracePt t="28596" x="5016500" y="5060950"/>
          <p14:tracePt t="28635" x="5003800" y="5048250"/>
          <p14:tracePt t="28683" x="4984750" y="5041900"/>
          <p14:tracePt t="28717" x="4959350" y="5035550"/>
          <p14:tracePt t="28750" x="4921250" y="5029200"/>
          <p14:tracePt t="28792" x="4895850" y="5029200"/>
          <p14:tracePt t="28823" x="4889500" y="5029200"/>
          <p14:tracePt t="28900" x="4876800" y="5029200"/>
          <p14:tracePt t="28970" x="4876800" y="5022850"/>
          <p14:tracePt t="29156" x="4876800" y="5041900"/>
          <p14:tracePt t="29189" x="4876800" y="5130800"/>
          <p14:tracePt t="29214" x="4876800" y="5245100"/>
          <p14:tracePt t="29247" x="4876800" y="5327650"/>
          <p14:tracePt t="29287" x="4876800" y="5473700"/>
          <p14:tracePt t="29319" x="4857750" y="5600700"/>
          <p14:tracePt t="29351" x="4845050" y="5670550"/>
          <p14:tracePt t="29383" x="4838700" y="5740400"/>
          <p14:tracePt t="29415" x="4838700" y="5810250"/>
          <p14:tracePt t="29448" x="4838700" y="5861050"/>
          <p14:tracePt t="29490" x="4838700" y="5899150"/>
          <p14:tracePt t="29516" x="4838700" y="5905500"/>
          <p14:tracePt t="33052" x="4730750" y="5816600"/>
          <p14:tracePt t="33086" x="4489450" y="5537200"/>
          <p14:tracePt t="33121" x="4222750" y="5207000"/>
          <p14:tracePt t="33155" x="3956050" y="4889500"/>
          <p14:tracePt t="33190" x="3759200" y="4679950"/>
          <p14:tracePt t="33224" x="3644900" y="4527550"/>
          <p14:tracePt t="33251" x="3575050" y="4425950"/>
          <p14:tracePt t="33293" x="3486150" y="4343400"/>
          <p14:tracePt t="33319" x="3441700" y="4298950"/>
          <p14:tracePt t="33354" x="3403600" y="4241800"/>
          <p14:tracePt t="33371" x="3390900" y="4216400"/>
          <p14:tracePt t="33406" x="3333750" y="4089400"/>
          <p14:tracePt t="33441" x="3251200" y="3981450"/>
          <p14:tracePt t="33476" x="3213100" y="3905250"/>
          <p14:tracePt t="33504" x="3181350" y="3879850"/>
          <p14:tracePt t="33538" x="3155950" y="3848100"/>
          <p14:tracePt t="33572" x="3117850" y="3835400"/>
          <p14:tracePt t="33596" x="3105150" y="3829050"/>
          <p14:tracePt t="33628" x="3041650" y="3829050"/>
          <p14:tracePt t="33654" x="2997200" y="3829050"/>
          <p14:tracePt t="33688" x="2927350" y="3816350"/>
          <p14:tracePt t="33721" x="2851150" y="3797300"/>
          <p14:tracePt t="33754" x="2768600" y="3765550"/>
          <p14:tracePt t="33792" x="2673350" y="3733800"/>
          <p14:tracePt t="33817" x="2635250" y="3733800"/>
          <p14:tracePt t="33849" x="2603500" y="3733800"/>
          <p14:tracePt t="33890" x="2584450" y="3727450"/>
          <p14:tracePt t="33921" x="2616200" y="3702050"/>
          <p14:tracePt t="33955" x="2819400" y="3683000"/>
          <p14:tracePt t="33988" x="2933700" y="3683000"/>
          <p14:tracePt t="34021" x="2990850" y="3683000"/>
          <p14:tracePt t="34053" x="3028950" y="3683000"/>
          <p14:tracePt t="34093" x="3098800" y="3683000"/>
          <p14:tracePt t="34119" x="3181350" y="3683000"/>
          <p14:tracePt t="34151" x="3276600" y="3670300"/>
          <p14:tracePt t="34175" x="3333750" y="3670300"/>
          <p14:tracePt t="34207" x="3359150" y="3670300"/>
          <p14:tracePt t="34239" x="3371850" y="3670300"/>
          <p14:tracePt t="34324" x="3397250" y="3657600"/>
          <p14:tracePt t="34349" x="3429000" y="3600450"/>
          <p14:tracePt t="34373" x="3498850" y="3524250"/>
          <p14:tracePt t="34406" x="3549650" y="3435350"/>
          <p14:tracePt t="34438" x="3549650" y="3403600"/>
          <p14:tracePt t="34471" x="3524250" y="3371850"/>
          <p14:tracePt t="34504" x="3505200" y="3346450"/>
          <p14:tracePt t="34536" x="3448050" y="3314700"/>
          <p14:tracePt t="34577" x="3384550" y="3276600"/>
          <p14:tracePt t="34610" x="3314700" y="3257550"/>
          <p14:tracePt t="34643" x="3244850" y="3257550"/>
          <p14:tracePt t="34668" x="3181350" y="3257550"/>
          <p14:tracePt t="34701" x="3016250" y="3257550"/>
          <p14:tracePt t="34734" x="2863850" y="3289300"/>
          <p14:tracePt t="34775" x="2743200" y="3295650"/>
          <p14:tracePt t="34791" x="2698750" y="3295650"/>
          <p14:tracePt t="34824" x="2660650" y="3295650"/>
          <p14:tracePt t="34856" x="2628900" y="3295650"/>
          <p14:tracePt t="34889" x="2609850" y="3295650"/>
          <p14:tracePt t="34952" x="2584450" y="3295650"/>
          <p14:tracePt t="34992" x="2565400" y="3295650"/>
          <p14:tracePt t="35024" x="2546350" y="3295650"/>
          <p14:tracePt t="35087" x="2540000" y="3308350"/>
          <p14:tracePt t="35119" x="2527300" y="3321050"/>
          <p14:tracePt t="35152" x="2527300" y="3371850"/>
          <p14:tracePt t="35176" x="2514600" y="3448050"/>
          <p14:tracePt t="35208" x="2508250" y="3536950"/>
          <p14:tracePt t="35224" x="2508250" y="3568700"/>
          <p14:tracePt t="35257" x="2508250" y="3606800"/>
          <p14:tracePt t="35290" x="2508250" y="3651250"/>
          <p14:tracePt t="35323" x="2508250" y="3676650"/>
          <p14:tracePt t="35356" x="2508250" y="3708400"/>
          <p14:tracePt t="35405" x="2533650" y="3708400"/>
          <p14:tracePt t="35437" x="2597150" y="3708400"/>
          <p14:tracePt t="35476" x="2711450" y="3708400"/>
          <p14:tracePt t="35509" x="2787650" y="3708400"/>
          <p14:tracePt t="35541" x="2882900" y="3708400"/>
          <p14:tracePt t="35574" x="2965450" y="3708400"/>
          <p14:tracePt t="35598" x="3035300" y="3708400"/>
          <p14:tracePt t="35625" x="3124200" y="3708400"/>
          <p14:tracePt t="35658" x="3225800" y="3708400"/>
          <p14:tracePt t="35691" x="3308350" y="3708400"/>
          <p14:tracePt t="35715" x="3333750" y="3708400"/>
          <p14:tracePt t="35757" x="3359150" y="3708400"/>
          <p14:tracePt t="35790" x="3378200" y="3708400"/>
          <p14:tracePt t="35839" x="3403600" y="3708400"/>
          <p14:tracePt t="35872" x="3467100" y="3708400"/>
          <p14:tracePt t="35905" x="3536950" y="3708400"/>
          <p14:tracePt t="35938" x="3575050" y="3708400"/>
          <p14:tracePt t="35977" x="3587750" y="3708400"/>
          <p14:tracePt t="37715" x="3740150" y="3708400"/>
          <p14:tracePt t="37756" x="4057650" y="3708400"/>
          <p14:tracePt t="37781" x="4171950" y="3721100"/>
          <p14:tracePt t="37797" x="4241800" y="3721100"/>
          <p14:tracePt t="37831" x="4425950" y="3721100"/>
          <p14:tracePt t="37856" x="4527550" y="3721100"/>
          <p14:tracePt t="37889" x="4603750" y="3721100"/>
          <p14:tracePt t="37927" x="4654550" y="3721100"/>
          <p14:tracePt t="37951" x="4673600" y="3721100"/>
          <p14:tracePt t="37995" x="4686300" y="3721100"/>
          <p14:tracePt t="38020" x="4705350" y="3721100"/>
          <p14:tracePt t="38047" x="4743450" y="3746500"/>
          <p14:tracePt t="38090" x="4775200" y="3803650"/>
          <p14:tracePt t="38124" x="4800600" y="3835400"/>
          <p14:tracePt t="38158" x="4800600" y="3854450"/>
          <p14:tracePt t="38207" x="4806950" y="3854450"/>
          <p14:tracePt t="38242" x="4832350" y="3816350"/>
          <p14:tracePt t="38277" x="4870450" y="3746500"/>
          <p14:tracePt t="38295" x="4889500" y="3714750"/>
          <p14:tracePt t="38320" x="4921250" y="3670300"/>
          <p14:tracePt t="38356" x="4940300" y="3619500"/>
          <p14:tracePt t="38391" x="4953000" y="3594100"/>
          <p14:tracePt t="38417" x="4965700" y="3562350"/>
          <p14:tracePt t="38453" x="4991100" y="3530600"/>
          <p14:tracePt t="38496" x="4991100" y="3505200"/>
          <p14:tracePt t="38521" x="4997450" y="3505200"/>
          <p14:tracePt t="38557" x="5022850" y="3505200"/>
          <p14:tracePt t="38608" x="5041900" y="3505200"/>
          <p14:tracePt t="38650" x="5054600" y="3505200"/>
          <p14:tracePt t="38685" x="5067300" y="3505200"/>
          <p14:tracePt t="38722" x="5080000" y="3530600"/>
          <p14:tracePt t="38748" x="5092700" y="3543300"/>
          <p14:tracePt t="38792" x="5099050" y="3562350"/>
          <p14:tracePt t="38828" x="5124450" y="3594100"/>
          <p14:tracePt t="38853" x="5137150" y="3619500"/>
          <p14:tracePt t="38880" x="5162550" y="3657600"/>
          <p14:tracePt t="38906" x="5187950" y="3708400"/>
          <p14:tracePt t="38949" x="5232400" y="3778250"/>
          <p14:tracePt t="38975" x="5232400" y="3797300"/>
          <p14:tracePt t="39010" x="5251450" y="3835400"/>
          <p14:tracePt t="39044" x="5257800" y="3854450"/>
          <p14:tracePt t="39095" x="5289550" y="3892550"/>
          <p14:tracePt t="39129" x="5302250" y="3898900"/>
          <p14:tracePt t="39155" x="5308600" y="3905250"/>
          <p14:tracePt t="39237" x="5308600" y="3898900"/>
          <p14:tracePt t="39721" x="5334000" y="3879850"/>
          <p14:tracePt t="39756" x="5372100" y="3835400"/>
          <p14:tracePt t="39792" x="5397500" y="3803650"/>
          <p14:tracePt t="39827" x="5441950" y="3721100"/>
          <p14:tracePt t="39861" x="5448300" y="3689350"/>
          <p14:tracePt t="39911" x="5467350" y="3676650"/>
          <p14:tracePt t="39938" x="5492750" y="3663950"/>
          <p14:tracePt t="39981" x="5511800" y="3663950"/>
          <p14:tracePt t="40704" x="5530850" y="3695700"/>
          <p14:tracePt t="40745" x="5575300" y="3790950"/>
          <p14:tracePt t="40779" x="5588000" y="3835400"/>
          <p14:tracePt t="40798" x="5594350" y="3848100"/>
          <p14:tracePt t="40824" x="5594350" y="3873500"/>
          <p14:tracePt t="40859" x="5594350" y="38862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F653-B158-2D41-B5AC-F519C41F7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77536"/>
            <a:ext cx="3962400" cy="99060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Effect of El Niño Southern Oscillation on Galapagos Islands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92070F-90E5-A745-9902-DA539AEE2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19947"/>
            <a:ext cx="3200400" cy="6269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43EF62-2067-7543-8321-9D042D3085E2}"/>
              </a:ext>
            </a:extLst>
          </p:cNvPr>
          <p:cNvSpPr/>
          <p:nvPr/>
        </p:nvSpPr>
        <p:spPr>
          <a:xfrm>
            <a:off x="3124200" y="5759211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"Evolution of Darwin's Finches”</a:t>
            </a:r>
            <a:endParaRPr lang="en-US" sz="1200" dirty="0"/>
          </a:p>
          <a:p>
            <a:r>
              <a:rPr lang="en-US" sz="1200" dirty="0"/>
              <a:t>Peter R Grant, B. Rosemary Grant</a:t>
            </a:r>
          </a:p>
          <a:p>
            <a:r>
              <a:rPr lang="en-US" sz="1200" dirty="0"/>
              <a:t>2009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19FFFC-2519-C047-881E-3BAD69107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36" y="2879606"/>
            <a:ext cx="2608264" cy="196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30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96D1ED96583D4985801D994172E5F5ED"/>
  <p:tag name="TPVERSION" val="5"/>
  <p:tag name="TPFULLVERSION" val="5.4.1.2"/>
  <p:tag name="PPTVERSION" val="14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4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8|3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7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18|0.6|20.6|15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36.2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2.9|24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13.2|6.3|14.7|25.8|11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0.7|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|12.7|13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6.2|9.2|5.9|25.6|4.1|5.5|4.2|5.3|4.7|4|4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.8|2.1|2.3|9.9|32.6|18.1|12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3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|8|6.5|1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0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4.7|7.4|5.4|8.7|10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8|13.1|5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9.1|11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|24.8|33.4|1.1|0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9.8|10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0.5|15.9|8|6.8|1.4|5.3|2.6|1.4|11.5|5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7.1|6.2|10.3|6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7.6|11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6.6|13.5|3.4|5.9|5.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5.4|6.7|26.2|2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7.9|2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8|1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7|6.4|2.3|28.8|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9.8|10.8|3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64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14">
      <a:dk1>
        <a:srgbClr val="0000CC"/>
      </a:dk1>
      <a:lt1>
        <a:sysClr val="window" lastClr="FFFFFF"/>
      </a:lt1>
      <a:dk2>
        <a:srgbClr val="0000CC"/>
      </a:dk2>
      <a:lt2>
        <a:srgbClr val="FFFFFF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7218</TotalTime>
  <Words>3079</Words>
  <Application>Microsoft Macintosh PowerPoint</Application>
  <PresentationFormat>On-screen Show (4:3)</PresentationFormat>
  <Paragraphs>437</Paragraphs>
  <Slides>65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Bookman Old Style</vt:lpstr>
      <vt:lpstr>Calibri</vt:lpstr>
      <vt:lpstr>Gill Sans MT</vt:lpstr>
      <vt:lpstr>Times</vt:lpstr>
      <vt:lpstr>Verdana</vt:lpstr>
      <vt:lpstr>Wingdings</vt:lpstr>
      <vt:lpstr>Wingdings 3</vt:lpstr>
      <vt:lpstr>Origin</vt:lpstr>
      <vt:lpstr>Climates and Biomes</vt:lpstr>
      <vt:lpstr>Outline</vt:lpstr>
      <vt:lpstr>Weather vs. Climate</vt:lpstr>
      <vt:lpstr>Climate vs. Weather</vt:lpstr>
      <vt:lpstr>Climate vs. Weather</vt:lpstr>
      <vt:lpstr>High-altitude deserts exhibit the strongest night time cooling</vt:lpstr>
      <vt:lpstr>Climate vs. Weather</vt:lpstr>
      <vt:lpstr>Climate vs. Weather</vt:lpstr>
      <vt:lpstr>Effect of El Niño Southern Oscillation on Galapagos Islands</vt:lpstr>
      <vt:lpstr>PowerPoint Presentation</vt:lpstr>
      <vt:lpstr>PowerPoint Presentation</vt:lpstr>
      <vt:lpstr>What drives climate on a global scale?</vt:lpstr>
      <vt:lpstr>PowerPoint Presentation</vt:lpstr>
      <vt:lpstr>PowerPoint Presentation</vt:lpstr>
      <vt:lpstr>Driver 2: Tilt of earth around the sun drives seasonality across the globe</vt:lpstr>
      <vt:lpstr>Driver 3. Proximity to large bodies of water reduces temperature variability</vt:lpstr>
      <vt:lpstr>Driver 3. Proximity to large bodies of water reduces temperature variability</vt:lpstr>
      <vt:lpstr>USDA Planting Zones</vt:lpstr>
      <vt:lpstr>Driver 3. Proximity to large bodies of water reduces temperature variability</vt:lpstr>
      <vt:lpstr>PowerPoint Presentation</vt:lpstr>
      <vt:lpstr>PowerPoint Presentation</vt:lpstr>
      <vt:lpstr>Driver 4: Major ocean currents</vt:lpstr>
      <vt:lpstr>Driver 4: Major ocean currents</vt:lpstr>
      <vt:lpstr>What about the wind?</vt:lpstr>
      <vt:lpstr>PowerPoint Presentation</vt:lpstr>
      <vt:lpstr>These clockwise movements of ocean currents and high-pressure systems send hurricanes up the east coast away from Miami.</vt:lpstr>
      <vt:lpstr>PowerPoint Presentation</vt:lpstr>
      <vt:lpstr>Mean annual precipitation varies across the globe, with lowest precipitation at 30º N and S (&amp; near the poles)</vt:lpstr>
      <vt:lpstr>Two things to remember about air</vt:lpstr>
      <vt:lpstr>Driver 5:Hadley cells drive global variation in rainfall</vt:lpstr>
      <vt:lpstr>And at higher latitudes…</vt:lpstr>
      <vt:lpstr>Global air currents and climate</vt:lpstr>
      <vt:lpstr>What affects climate at smaller (subcontinental) scales?</vt:lpstr>
      <vt:lpstr>Driver 5: Altitude</vt:lpstr>
      <vt:lpstr>Driver 5: Mountain ranges result in wet and dry areas in close proximity </vt:lpstr>
      <vt:lpstr>Katabatic Winds</vt:lpstr>
      <vt:lpstr>Antarctica has Strong Katabatic Winds</vt:lpstr>
      <vt:lpstr>Driver 6: Aspect</vt:lpstr>
      <vt:lpstr>Limiting factors</vt:lpstr>
      <vt:lpstr>Organisms can exist in a small range of conditions</vt:lpstr>
      <vt:lpstr>PowerPoint Presentation</vt:lpstr>
      <vt:lpstr>Organisms can exist in a small range of conditions</vt:lpstr>
      <vt:lpstr>What drives patterns in terrestrial plant productivity?</vt:lpstr>
      <vt:lpstr>Four factors drive terrestrial vegetation on a global scale</vt:lpstr>
      <vt:lpstr>Abiotic limitations on plants: temperature &amp; water</vt:lpstr>
      <vt:lpstr>Net primary productivity vs. biomass</vt:lpstr>
      <vt:lpstr>Productivity vs. biomass</vt:lpstr>
      <vt:lpstr>PowerPoint Presentation</vt:lpstr>
      <vt:lpstr>Net primary productivity vs. biomass</vt:lpstr>
      <vt:lpstr>Global turnover (assuming original vegetation)</vt:lpstr>
      <vt:lpstr>Features of Aquatic habitats</vt:lpstr>
      <vt:lpstr>Salinity</vt:lpstr>
      <vt:lpstr>Salinity</vt:lpstr>
      <vt:lpstr>Salinity</vt:lpstr>
      <vt:lpstr>Water depth</vt:lpstr>
      <vt:lpstr>Oceans and lakes have distinct zones</vt:lpstr>
      <vt:lpstr>Nutrient availability</vt:lpstr>
      <vt:lpstr>Nutrient availability</vt:lpstr>
      <vt:lpstr>PowerPoint Presentation</vt:lpstr>
      <vt:lpstr>Turnover in lakes</vt:lpstr>
      <vt:lpstr>Water temperature and turnover in lakes</vt:lpstr>
      <vt:lpstr>Eutrophication of lakes</vt:lpstr>
      <vt:lpstr>PowerPoint Presentation</vt:lpstr>
      <vt:lpstr>Water flow</vt:lpstr>
      <vt:lpstr>PowerPoint Presentation</vt:lpstr>
    </vt:vector>
  </TitlesOfParts>
  <Company>University of Alaska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cpmulder</dc:creator>
  <cp:lastModifiedBy>Kevin McCracken</cp:lastModifiedBy>
  <cp:revision>321</cp:revision>
  <dcterms:created xsi:type="dcterms:W3CDTF">2016-01-12T19:49:05Z</dcterms:created>
  <dcterms:modified xsi:type="dcterms:W3CDTF">2026-04-07T11:50:41Z</dcterms:modified>
</cp:coreProperties>
</file>