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87" r:id="rId3"/>
    <p:sldId id="289" r:id="rId4"/>
    <p:sldId id="299" r:id="rId5"/>
    <p:sldId id="300" r:id="rId6"/>
    <p:sldId id="296" r:id="rId7"/>
    <p:sldId id="2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FF6600"/>
    <a:srgbClr val="0000FF"/>
    <a:srgbClr val="FF0000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343" autoAdjust="0"/>
  </p:normalViewPr>
  <p:slideViewPr>
    <p:cSldViewPr snapToGrid="0">
      <p:cViewPr varScale="1">
        <p:scale>
          <a:sx n="127" d="100"/>
          <a:sy n="127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val>
            <c:numRef>
              <c:f>Sheet2!$B$2:$B$200</c:f>
              <c:numCache>
                <c:formatCode>0.00</c:formatCode>
                <c:ptCount val="199"/>
                <c:pt idx="0" formatCode="General">
                  <c:v>0.7</c:v>
                </c:pt>
                <c:pt idx="1">
                  <c:v>0.64999999999999991</c:v>
                </c:pt>
                <c:pt idx="2">
                  <c:v>0.67599999999999993</c:v>
                </c:pt>
                <c:pt idx="3">
                  <c:v>0.67499999999999993</c:v>
                </c:pt>
                <c:pt idx="4">
                  <c:v>0.69099999999999995</c:v>
                </c:pt>
                <c:pt idx="5">
                  <c:v>0.67699999999999994</c:v>
                </c:pt>
                <c:pt idx="6">
                  <c:v>0.77499999999999991</c:v>
                </c:pt>
                <c:pt idx="7">
                  <c:v>0.73399999999999999</c:v>
                </c:pt>
                <c:pt idx="8">
                  <c:v>0.7669999999999999</c:v>
                </c:pt>
                <c:pt idx="9">
                  <c:v>0.72299999999999998</c:v>
                </c:pt>
                <c:pt idx="10">
                  <c:v>0.75600000000000001</c:v>
                </c:pt>
                <c:pt idx="11">
                  <c:v>0.66899999999999993</c:v>
                </c:pt>
                <c:pt idx="12">
                  <c:v>0.69499999999999995</c:v>
                </c:pt>
                <c:pt idx="13">
                  <c:v>0.64899999999999991</c:v>
                </c:pt>
                <c:pt idx="14">
                  <c:v>0.6359999999999999</c:v>
                </c:pt>
                <c:pt idx="15">
                  <c:v>0.752</c:v>
                </c:pt>
                <c:pt idx="16">
                  <c:v>0.67599999999999993</c:v>
                </c:pt>
                <c:pt idx="17">
                  <c:v>0.73799999999999999</c:v>
                </c:pt>
                <c:pt idx="18">
                  <c:v>0.72599999999999998</c:v>
                </c:pt>
                <c:pt idx="19">
                  <c:v>0.7629999999999999</c:v>
                </c:pt>
                <c:pt idx="20">
                  <c:v>0.65199999999999991</c:v>
                </c:pt>
                <c:pt idx="21">
                  <c:v>0.73599999999999999</c:v>
                </c:pt>
                <c:pt idx="22">
                  <c:v>0.65799999999999992</c:v>
                </c:pt>
                <c:pt idx="23">
                  <c:v>0.68099999999999994</c:v>
                </c:pt>
                <c:pt idx="24">
                  <c:v>0.65799999999999992</c:v>
                </c:pt>
                <c:pt idx="25">
                  <c:v>0.76200000000000001</c:v>
                </c:pt>
                <c:pt idx="26">
                  <c:v>0.69699999999999995</c:v>
                </c:pt>
                <c:pt idx="27">
                  <c:v>0.70399999999999996</c:v>
                </c:pt>
                <c:pt idx="28">
                  <c:v>0.66899999999999993</c:v>
                </c:pt>
                <c:pt idx="29">
                  <c:v>0.67399999999999993</c:v>
                </c:pt>
                <c:pt idx="30">
                  <c:v>0.68599999999999994</c:v>
                </c:pt>
                <c:pt idx="31">
                  <c:v>0.73</c:v>
                </c:pt>
                <c:pt idx="32">
                  <c:v>0.70599999999999996</c:v>
                </c:pt>
                <c:pt idx="33">
                  <c:v>0.76400000000000001</c:v>
                </c:pt>
                <c:pt idx="34">
                  <c:v>0.74199999999999999</c:v>
                </c:pt>
                <c:pt idx="35">
                  <c:v>0.74299999999999999</c:v>
                </c:pt>
                <c:pt idx="36">
                  <c:v>0.66399999999999992</c:v>
                </c:pt>
                <c:pt idx="37">
                  <c:v>0.77199999999999991</c:v>
                </c:pt>
                <c:pt idx="38">
                  <c:v>0.64100000000000001</c:v>
                </c:pt>
                <c:pt idx="39">
                  <c:v>0.69399999999999995</c:v>
                </c:pt>
                <c:pt idx="40">
                  <c:v>0.6419999999999999</c:v>
                </c:pt>
                <c:pt idx="41">
                  <c:v>0.64499999999999991</c:v>
                </c:pt>
                <c:pt idx="42">
                  <c:v>0.68099999999999994</c:v>
                </c:pt>
                <c:pt idx="43">
                  <c:v>0.76</c:v>
                </c:pt>
                <c:pt idx="44">
                  <c:v>0.66199999999999992</c:v>
                </c:pt>
                <c:pt idx="45">
                  <c:v>0.6399999999999999</c:v>
                </c:pt>
                <c:pt idx="46">
                  <c:v>0.71699999999999997</c:v>
                </c:pt>
                <c:pt idx="47">
                  <c:v>0.65399999999999991</c:v>
                </c:pt>
                <c:pt idx="48">
                  <c:v>0.6359999999999999</c:v>
                </c:pt>
                <c:pt idx="49">
                  <c:v>0.7609999999999999</c:v>
                </c:pt>
                <c:pt idx="50">
                  <c:v>0.6359999999999999</c:v>
                </c:pt>
                <c:pt idx="51">
                  <c:v>0.67099999999999993</c:v>
                </c:pt>
                <c:pt idx="52">
                  <c:v>0.65799999999999992</c:v>
                </c:pt>
                <c:pt idx="53">
                  <c:v>0.64599999999999991</c:v>
                </c:pt>
                <c:pt idx="54">
                  <c:v>0.66299999999999992</c:v>
                </c:pt>
                <c:pt idx="55">
                  <c:v>0.73499999999999999</c:v>
                </c:pt>
                <c:pt idx="56">
                  <c:v>0.62999999999999989</c:v>
                </c:pt>
                <c:pt idx="57">
                  <c:v>0.77499999999999991</c:v>
                </c:pt>
                <c:pt idx="58">
                  <c:v>0.753</c:v>
                </c:pt>
                <c:pt idx="59">
                  <c:v>0.754</c:v>
                </c:pt>
                <c:pt idx="60">
                  <c:v>0.74199999999999999</c:v>
                </c:pt>
                <c:pt idx="61">
                  <c:v>0.75</c:v>
                </c:pt>
                <c:pt idx="62">
                  <c:v>0.74199999999999999</c:v>
                </c:pt>
                <c:pt idx="63">
                  <c:v>0.66399999999999992</c:v>
                </c:pt>
                <c:pt idx="64">
                  <c:v>0.66399999999999992</c:v>
                </c:pt>
                <c:pt idx="65">
                  <c:v>0.69399999999999995</c:v>
                </c:pt>
                <c:pt idx="66">
                  <c:v>0.748</c:v>
                </c:pt>
                <c:pt idx="67">
                  <c:v>0.69599999999999995</c:v>
                </c:pt>
                <c:pt idx="68">
                  <c:v>0.69899999999999995</c:v>
                </c:pt>
                <c:pt idx="69">
                  <c:v>0.67699999999999994</c:v>
                </c:pt>
                <c:pt idx="70">
                  <c:v>0.753</c:v>
                </c:pt>
                <c:pt idx="71">
                  <c:v>0.70299999999999996</c:v>
                </c:pt>
                <c:pt idx="72">
                  <c:v>0.77199999999999991</c:v>
                </c:pt>
                <c:pt idx="73">
                  <c:v>0.77099999999999991</c:v>
                </c:pt>
                <c:pt idx="74">
                  <c:v>0.71099999999999997</c:v>
                </c:pt>
                <c:pt idx="75">
                  <c:v>0.71199999999999997</c:v>
                </c:pt>
                <c:pt idx="76">
                  <c:v>0.68899999999999995</c:v>
                </c:pt>
                <c:pt idx="77">
                  <c:v>0.70499999999999996</c:v>
                </c:pt>
                <c:pt idx="78">
                  <c:v>0.71599999999999997</c:v>
                </c:pt>
                <c:pt idx="79">
                  <c:v>0.71099999999999997</c:v>
                </c:pt>
                <c:pt idx="80">
                  <c:v>0.73899999999999999</c:v>
                </c:pt>
                <c:pt idx="81">
                  <c:v>0.66199999999999992</c:v>
                </c:pt>
                <c:pt idx="82">
                  <c:v>0.70899999999999996</c:v>
                </c:pt>
                <c:pt idx="83">
                  <c:v>0.65899999999999992</c:v>
                </c:pt>
                <c:pt idx="84">
                  <c:v>0.752</c:v>
                </c:pt>
                <c:pt idx="85">
                  <c:v>0.745</c:v>
                </c:pt>
                <c:pt idx="86">
                  <c:v>0.72399999999999998</c:v>
                </c:pt>
                <c:pt idx="87">
                  <c:v>0.628</c:v>
                </c:pt>
                <c:pt idx="88">
                  <c:v>0.67799999999999994</c:v>
                </c:pt>
                <c:pt idx="89">
                  <c:v>0.70499999999999996</c:v>
                </c:pt>
                <c:pt idx="90">
                  <c:v>0.66599999999999993</c:v>
                </c:pt>
                <c:pt idx="91">
                  <c:v>0.76600000000000001</c:v>
                </c:pt>
                <c:pt idx="92">
                  <c:v>0.627</c:v>
                </c:pt>
                <c:pt idx="93">
                  <c:v>0.63500000000000001</c:v>
                </c:pt>
                <c:pt idx="94">
                  <c:v>0.6429999999999999</c:v>
                </c:pt>
                <c:pt idx="95">
                  <c:v>0.65699999999999992</c:v>
                </c:pt>
                <c:pt idx="96">
                  <c:v>0.66199999999999992</c:v>
                </c:pt>
                <c:pt idx="97">
                  <c:v>0.67399999999999993</c:v>
                </c:pt>
                <c:pt idx="98">
                  <c:v>0.67899999999999994</c:v>
                </c:pt>
                <c:pt idx="99">
                  <c:v>0.74299999999999999</c:v>
                </c:pt>
                <c:pt idx="100">
                  <c:v>0.72399999999999998</c:v>
                </c:pt>
                <c:pt idx="101">
                  <c:v>0.70399999999999996</c:v>
                </c:pt>
                <c:pt idx="102">
                  <c:v>0.68399999999999994</c:v>
                </c:pt>
                <c:pt idx="103">
                  <c:v>0.77199999999999991</c:v>
                </c:pt>
                <c:pt idx="104">
                  <c:v>0.67899999999999994</c:v>
                </c:pt>
                <c:pt idx="105">
                  <c:v>0.69299999999999995</c:v>
                </c:pt>
                <c:pt idx="106">
                  <c:v>0.72</c:v>
                </c:pt>
                <c:pt idx="107">
                  <c:v>0.72099999999999997</c:v>
                </c:pt>
                <c:pt idx="108">
                  <c:v>0.71799999999999997</c:v>
                </c:pt>
                <c:pt idx="109">
                  <c:v>0.77</c:v>
                </c:pt>
                <c:pt idx="110">
                  <c:v>0.76400000000000001</c:v>
                </c:pt>
                <c:pt idx="111">
                  <c:v>0.68799999999999994</c:v>
                </c:pt>
                <c:pt idx="112">
                  <c:v>0.63300000000000001</c:v>
                </c:pt>
                <c:pt idx="113">
                  <c:v>0.66799999999999993</c:v>
                </c:pt>
                <c:pt idx="114">
                  <c:v>0.72799999999999998</c:v>
                </c:pt>
                <c:pt idx="115">
                  <c:v>0.63100000000000001</c:v>
                </c:pt>
                <c:pt idx="116">
                  <c:v>0.71199999999999997</c:v>
                </c:pt>
                <c:pt idx="117">
                  <c:v>0.7629999999999999</c:v>
                </c:pt>
                <c:pt idx="118">
                  <c:v>0.67599999999999993</c:v>
                </c:pt>
                <c:pt idx="119">
                  <c:v>0.63100000000000001</c:v>
                </c:pt>
                <c:pt idx="120">
                  <c:v>0.70299999999999996</c:v>
                </c:pt>
                <c:pt idx="121">
                  <c:v>0.69299999999999995</c:v>
                </c:pt>
                <c:pt idx="122">
                  <c:v>0.72199999999999998</c:v>
                </c:pt>
                <c:pt idx="123">
                  <c:v>0.746</c:v>
                </c:pt>
                <c:pt idx="124">
                  <c:v>0.62999999999999989</c:v>
                </c:pt>
                <c:pt idx="125">
                  <c:v>0.73</c:v>
                </c:pt>
                <c:pt idx="126">
                  <c:v>0.7609999999999999</c:v>
                </c:pt>
                <c:pt idx="127">
                  <c:v>0.74399999999999999</c:v>
                </c:pt>
                <c:pt idx="128">
                  <c:v>0.77399999999999991</c:v>
                </c:pt>
                <c:pt idx="129">
                  <c:v>0.66199999999999992</c:v>
                </c:pt>
                <c:pt idx="130">
                  <c:v>0.65599999999999992</c:v>
                </c:pt>
                <c:pt idx="131">
                  <c:v>0.6319999999999999</c:v>
                </c:pt>
                <c:pt idx="132">
                  <c:v>0.68099999999999994</c:v>
                </c:pt>
                <c:pt idx="133">
                  <c:v>0.6379999999999999</c:v>
                </c:pt>
                <c:pt idx="134">
                  <c:v>0.71</c:v>
                </c:pt>
                <c:pt idx="135">
                  <c:v>0.76600000000000001</c:v>
                </c:pt>
                <c:pt idx="136">
                  <c:v>0.73199999999999998</c:v>
                </c:pt>
                <c:pt idx="137">
                  <c:v>0.66799999999999993</c:v>
                </c:pt>
                <c:pt idx="138">
                  <c:v>0.74299999999999999</c:v>
                </c:pt>
                <c:pt idx="139">
                  <c:v>0.71699999999999997</c:v>
                </c:pt>
                <c:pt idx="140">
                  <c:v>0.70899999999999996</c:v>
                </c:pt>
                <c:pt idx="141">
                  <c:v>0.72899999999999998</c:v>
                </c:pt>
                <c:pt idx="142">
                  <c:v>0.72</c:v>
                </c:pt>
                <c:pt idx="143">
                  <c:v>0.65099999999999991</c:v>
                </c:pt>
                <c:pt idx="144">
                  <c:v>0.65499999999999992</c:v>
                </c:pt>
                <c:pt idx="145">
                  <c:v>0.68399999999999994</c:v>
                </c:pt>
                <c:pt idx="146">
                  <c:v>0.63700000000000001</c:v>
                </c:pt>
                <c:pt idx="147">
                  <c:v>0.65649999999999975</c:v>
                </c:pt>
                <c:pt idx="148">
                  <c:v>0.7124999999999998</c:v>
                </c:pt>
                <c:pt idx="149">
                  <c:v>0.71199999999999986</c:v>
                </c:pt>
                <c:pt idx="150">
                  <c:v>0.75399999999999989</c:v>
                </c:pt>
                <c:pt idx="151">
                  <c:v>0.79749999999999988</c:v>
                </c:pt>
                <c:pt idx="152">
                  <c:v>0.82499999999999984</c:v>
                </c:pt>
                <c:pt idx="153">
                  <c:v>0.82499999999999984</c:v>
                </c:pt>
                <c:pt idx="154">
                  <c:v>0.85249999999999981</c:v>
                </c:pt>
                <c:pt idx="155">
                  <c:v>0.85849999999999982</c:v>
                </c:pt>
                <c:pt idx="156">
                  <c:v>0.91349999999999987</c:v>
                </c:pt>
                <c:pt idx="157">
                  <c:v>0.93349999999999989</c:v>
                </c:pt>
                <c:pt idx="158">
                  <c:v>0.93699999999999994</c:v>
                </c:pt>
                <c:pt idx="159">
                  <c:v>0.995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0.97299999999999998</c:v>
                </c:pt>
                <c:pt idx="164">
                  <c:v>0.91799999999999993</c:v>
                </c:pt>
                <c:pt idx="165">
                  <c:v>0.91749999999999987</c:v>
                </c:pt>
                <c:pt idx="166">
                  <c:v>0.87199999999999989</c:v>
                </c:pt>
                <c:pt idx="167">
                  <c:v>0.82699999999999985</c:v>
                </c:pt>
                <c:pt idx="168">
                  <c:v>0.82999999999999985</c:v>
                </c:pt>
                <c:pt idx="169">
                  <c:v>0.80199999999999982</c:v>
                </c:pt>
                <c:pt idx="170">
                  <c:v>0.79649999999999976</c:v>
                </c:pt>
                <c:pt idx="171">
                  <c:v>0.75299999999999978</c:v>
                </c:pt>
                <c:pt idx="172">
                  <c:v>0.75599999999999978</c:v>
                </c:pt>
                <c:pt idx="173">
                  <c:v>0.75099999999999978</c:v>
                </c:pt>
                <c:pt idx="174">
                  <c:v>0.66899999999999993</c:v>
                </c:pt>
                <c:pt idx="175">
                  <c:v>0.6419999999999999</c:v>
                </c:pt>
                <c:pt idx="176">
                  <c:v>0.69399999999999995</c:v>
                </c:pt>
                <c:pt idx="177">
                  <c:v>0.72599999999999998</c:v>
                </c:pt>
                <c:pt idx="178">
                  <c:v>0.73</c:v>
                </c:pt>
                <c:pt idx="179">
                  <c:v>0.77199999999999991</c:v>
                </c:pt>
                <c:pt idx="180">
                  <c:v>0.76899999999999991</c:v>
                </c:pt>
                <c:pt idx="181">
                  <c:v>0.75700000000000001</c:v>
                </c:pt>
                <c:pt idx="182">
                  <c:v>0.70799999999999996</c:v>
                </c:pt>
                <c:pt idx="183">
                  <c:v>0.73</c:v>
                </c:pt>
                <c:pt idx="184">
                  <c:v>0.72599999999999998</c:v>
                </c:pt>
                <c:pt idx="185">
                  <c:v>0.72299999999999998</c:v>
                </c:pt>
                <c:pt idx="186">
                  <c:v>0.73399999999999999</c:v>
                </c:pt>
                <c:pt idx="187">
                  <c:v>0.73499999999999999</c:v>
                </c:pt>
                <c:pt idx="188">
                  <c:v>0.754</c:v>
                </c:pt>
                <c:pt idx="189">
                  <c:v>0.72199999999999998</c:v>
                </c:pt>
                <c:pt idx="190">
                  <c:v>0.77399999999999991</c:v>
                </c:pt>
                <c:pt idx="191">
                  <c:v>0.66299999999999992</c:v>
                </c:pt>
                <c:pt idx="192">
                  <c:v>0.66999999999999993</c:v>
                </c:pt>
                <c:pt idx="193">
                  <c:v>0.68499999999999994</c:v>
                </c:pt>
                <c:pt idx="194">
                  <c:v>0.751</c:v>
                </c:pt>
                <c:pt idx="195">
                  <c:v>0.7589999999999999</c:v>
                </c:pt>
                <c:pt idx="196">
                  <c:v>0.72</c:v>
                </c:pt>
                <c:pt idx="197">
                  <c:v>0.69299999999999995</c:v>
                </c:pt>
                <c:pt idx="198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6-4533-9443-DFECFB0B520C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val>
            <c:numRef>
              <c:f>Sheet2!$C$2:$C$200</c:f>
              <c:numCache>
                <c:formatCode>General</c:formatCode>
                <c:ptCount val="199"/>
                <c:pt idx="0">
                  <c:v>0.30000000000000004</c:v>
                </c:pt>
                <c:pt idx="1">
                  <c:v>0.35000000000000009</c:v>
                </c:pt>
                <c:pt idx="2">
                  <c:v>0.32400000000000007</c:v>
                </c:pt>
                <c:pt idx="3">
                  <c:v>0.32500000000000007</c:v>
                </c:pt>
                <c:pt idx="4">
                  <c:v>0.30900000000000005</c:v>
                </c:pt>
                <c:pt idx="5">
                  <c:v>0.32300000000000006</c:v>
                </c:pt>
                <c:pt idx="6">
                  <c:v>0.22500000000000009</c:v>
                </c:pt>
                <c:pt idx="7">
                  <c:v>0.26600000000000001</c:v>
                </c:pt>
                <c:pt idx="8">
                  <c:v>0.2330000000000001</c:v>
                </c:pt>
                <c:pt idx="9">
                  <c:v>0.27700000000000002</c:v>
                </c:pt>
                <c:pt idx="10">
                  <c:v>0.24399999999999999</c:v>
                </c:pt>
                <c:pt idx="11">
                  <c:v>0.33100000000000007</c:v>
                </c:pt>
                <c:pt idx="12">
                  <c:v>0.30500000000000005</c:v>
                </c:pt>
                <c:pt idx="13">
                  <c:v>0.35100000000000009</c:v>
                </c:pt>
                <c:pt idx="14">
                  <c:v>0.3640000000000001</c:v>
                </c:pt>
                <c:pt idx="15">
                  <c:v>0.248</c:v>
                </c:pt>
                <c:pt idx="16">
                  <c:v>0.32400000000000007</c:v>
                </c:pt>
                <c:pt idx="17">
                  <c:v>0.26200000000000001</c:v>
                </c:pt>
                <c:pt idx="18">
                  <c:v>0.27400000000000002</c:v>
                </c:pt>
                <c:pt idx="19">
                  <c:v>0.2370000000000001</c:v>
                </c:pt>
                <c:pt idx="20">
                  <c:v>0.34800000000000009</c:v>
                </c:pt>
                <c:pt idx="21">
                  <c:v>0.26400000000000001</c:v>
                </c:pt>
                <c:pt idx="22">
                  <c:v>0.34200000000000008</c:v>
                </c:pt>
                <c:pt idx="23">
                  <c:v>0.31900000000000006</c:v>
                </c:pt>
                <c:pt idx="24">
                  <c:v>0.34200000000000008</c:v>
                </c:pt>
                <c:pt idx="25">
                  <c:v>0.23799999999999999</c:v>
                </c:pt>
                <c:pt idx="26">
                  <c:v>0.30300000000000005</c:v>
                </c:pt>
                <c:pt idx="27">
                  <c:v>0.29600000000000004</c:v>
                </c:pt>
                <c:pt idx="28">
                  <c:v>0.33100000000000007</c:v>
                </c:pt>
                <c:pt idx="29">
                  <c:v>0.32600000000000007</c:v>
                </c:pt>
                <c:pt idx="30">
                  <c:v>0.31400000000000006</c:v>
                </c:pt>
                <c:pt idx="31">
                  <c:v>0.27</c:v>
                </c:pt>
                <c:pt idx="32">
                  <c:v>0.29400000000000004</c:v>
                </c:pt>
                <c:pt idx="33">
                  <c:v>0.23599999999999999</c:v>
                </c:pt>
                <c:pt idx="34">
                  <c:v>0.25800000000000001</c:v>
                </c:pt>
                <c:pt idx="35">
                  <c:v>0.25700000000000001</c:v>
                </c:pt>
                <c:pt idx="36">
                  <c:v>0.33600000000000008</c:v>
                </c:pt>
                <c:pt idx="37">
                  <c:v>0.22800000000000009</c:v>
                </c:pt>
                <c:pt idx="38">
                  <c:v>0.35899999999999999</c:v>
                </c:pt>
                <c:pt idx="39">
                  <c:v>0.30600000000000005</c:v>
                </c:pt>
                <c:pt idx="40">
                  <c:v>0.3580000000000001</c:v>
                </c:pt>
                <c:pt idx="41">
                  <c:v>0.35500000000000009</c:v>
                </c:pt>
                <c:pt idx="42">
                  <c:v>0.31900000000000006</c:v>
                </c:pt>
                <c:pt idx="43">
                  <c:v>0.24</c:v>
                </c:pt>
                <c:pt idx="44">
                  <c:v>0.33800000000000008</c:v>
                </c:pt>
                <c:pt idx="45">
                  <c:v>0.3600000000000001</c:v>
                </c:pt>
                <c:pt idx="46">
                  <c:v>0.28300000000000003</c:v>
                </c:pt>
                <c:pt idx="47">
                  <c:v>0.34600000000000009</c:v>
                </c:pt>
                <c:pt idx="48">
                  <c:v>0.3640000000000001</c:v>
                </c:pt>
                <c:pt idx="49">
                  <c:v>0.2390000000000001</c:v>
                </c:pt>
                <c:pt idx="50">
                  <c:v>0.3640000000000001</c:v>
                </c:pt>
                <c:pt idx="51">
                  <c:v>0.32900000000000007</c:v>
                </c:pt>
                <c:pt idx="52">
                  <c:v>0.34200000000000008</c:v>
                </c:pt>
                <c:pt idx="53">
                  <c:v>0.35400000000000009</c:v>
                </c:pt>
                <c:pt idx="54">
                  <c:v>0.33700000000000008</c:v>
                </c:pt>
                <c:pt idx="55">
                  <c:v>0.26500000000000001</c:v>
                </c:pt>
                <c:pt idx="56">
                  <c:v>0.37000000000000011</c:v>
                </c:pt>
                <c:pt idx="57">
                  <c:v>0.22500000000000009</c:v>
                </c:pt>
                <c:pt idx="58">
                  <c:v>0.247</c:v>
                </c:pt>
                <c:pt idx="59">
                  <c:v>0.246</c:v>
                </c:pt>
                <c:pt idx="60">
                  <c:v>0.25800000000000001</c:v>
                </c:pt>
                <c:pt idx="61">
                  <c:v>0.25</c:v>
                </c:pt>
                <c:pt idx="62">
                  <c:v>0.25800000000000001</c:v>
                </c:pt>
                <c:pt idx="63">
                  <c:v>0.33600000000000008</c:v>
                </c:pt>
                <c:pt idx="64">
                  <c:v>0.33600000000000008</c:v>
                </c:pt>
                <c:pt idx="65">
                  <c:v>0.30600000000000005</c:v>
                </c:pt>
                <c:pt idx="66">
                  <c:v>0.252</c:v>
                </c:pt>
                <c:pt idx="67">
                  <c:v>0.30400000000000005</c:v>
                </c:pt>
                <c:pt idx="68">
                  <c:v>0.30100000000000005</c:v>
                </c:pt>
                <c:pt idx="69">
                  <c:v>0.32300000000000006</c:v>
                </c:pt>
                <c:pt idx="70">
                  <c:v>0.247</c:v>
                </c:pt>
                <c:pt idx="71">
                  <c:v>0.29700000000000004</c:v>
                </c:pt>
                <c:pt idx="72">
                  <c:v>0.22800000000000009</c:v>
                </c:pt>
                <c:pt idx="73">
                  <c:v>0.22900000000000009</c:v>
                </c:pt>
                <c:pt idx="74">
                  <c:v>0.28900000000000003</c:v>
                </c:pt>
                <c:pt idx="75">
                  <c:v>0.28800000000000003</c:v>
                </c:pt>
                <c:pt idx="76">
                  <c:v>0.31100000000000005</c:v>
                </c:pt>
                <c:pt idx="77">
                  <c:v>0.29500000000000004</c:v>
                </c:pt>
                <c:pt idx="78">
                  <c:v>0.28400000000000003</c:v>
                </c:pt>
                <c:pt idx="79">
                  <c:v>0.28900000000000003</c:v>
                </c:pt>
                <c:pt idx="80">
                  <c:v>0.26100000000000001</c:v>
                </c:pt>
                <c:pt idx="81">
                  <c:v>0.33800000000000008</c:v>
                </c:pt>
                <c:pt idx="82">
                  <c:v>0.29100000000000004</c:v>
                </c:pt>
                <c:pt idx="83">
                  <c:v>0.34100000000000008</c:v>
                </c:pt>
                <c:pt idx="84">
                  <c:v>0.248</c:v>
                </c:pt>
                <c:pt idx="85">
                  <c:v>0.255</c:v>
                </c:pt>
                <c:pt idx="86">
                  <c:v>0.27600000000000002</c:v>
                </c:pt>
                <c:pt idx="87">
                  <c:v>0.372</c:v>
                </c:pt>
                <c:pt idx="88">
                  <c:v>0.32200000000000006</c:v>
                </c:pt>
                <c:pt idx="89">
                  <c:v>0.29500000000000004</c:v>
                </c:pt>
                <c:pt idx="90">
                  <c:v>0.33400000000000007</c:v>
                </c:pt>
                <c:pt idx="91">
                  <c:v>0.23399999999999999</c:v>
                </c:pt>
                <c:pt idx="92">
                  <c:v>0.373</c:v>
                </c:pt>
                <c:pt idx="93">
                  <c:v>0.36499999999999999</c:v>
                </c:pt>
                <c:pt idx="94">
                  <c:v>0.3570000000000001</c:v>
                </c:pt>
                <c:pt idx="95">
                  <c:v>0.34300000000000008</c:v>
                </c:pt>
                <c:pt idx="96">
                  <c:v>0.33800000000000008</c:v>
                </c:pt>
                <c:pt idx="97">
                  <c:v>0.32600000000000007</c:v>
                </c:pt>
                <c:pt idx="98">
                  <c:v>0.32100000000000006</c:v>
                </c:pt>
                <c:pt idx="99">
                  <c:v>0.25700000000000001</c:v>
                </c:pt>
                <c:pt idx="100">
                  <c:v>0.27600000000000002</c:v>
                </c:pt>
                <c:pt idx="101">
                  <c:v>0.29600000000000004</c:v>
                </c:pt>
                <c:pt idx="102">
                  <c:v>0.31600000000000006</c:v>
                </c:pt>
                <c:pt idx="103">
                  <c:v>0.22800000000000009</c:v>
                </c:pt>
                <c:pt idx="104">
                  <c:v>0.32100000000000006</c:v>
                </c:pt>
                <c:pt idx="105">
                  <c:v>0.30700000000000005</c:v>
                </c:pt>
                <c:pt idx="106">
                  <c:v>0.28000000000000003</c:v>
                </c:pt>
                <c:pt idx="107">
                  <c:v>0.27900000000000003</c:v>
                </c:pt>
                <c:pt idx="108">
                  <c:v>0.28200000000000003</c:v>
                </c:pt>
                <c:pt idx="109">
                  <c:v>0.22999999999999998</c:v>
                </c:pt>
                <c:pt idx="110">
                  <c:v>0.23599999999999999</c:v>
                </c:pt>
                <c:pt idx="111">
                  <c:v>0.31200000000000006</c:v>
                </c:pt>
                <c:pt idx="112">
                  <c:v>0.36699999999999999</c:v>
                </c:pt>
                <c:pt idx="113">
                  <c:v>0.33200000000000007</c:v>
                </c:pt>
                <c:pt idx="114">
                  <c:v>0.27200000000000002</c:v>
                </c:pt>
                <c:pt idx="115">
                  <c:v>0.36899999999999999</c:v>
                </c:pt>
                <c:pt idx="116">
                  <c:v>0.28800000000000003</c:v>
                </c:pt>
                <c:pt idx="117">
                  <c:v>0.2370000000000001</c:v>
                </c:pt>
                <c:pt idx="118">
                  <c:v>0.32400000000000007</c:v>
                </c:pt>
                <c:pt idx="119">
                  <c:v>0.36899999999999999</c:v>
                </c:pt>
                <c:pt idx="120">
                  <c:v>0.29700000000000004</c:v>
                </c:pt>
                <c:pt idx="121">
                  <c:v>0.30700000000000005</c:v>
                </c:pt>
                <c:pt idx="122">
                  <c:v>0.27800000000000002</c:v>
                </c:pt>
                <c:pt idx="123">
                  <c:v>0.254</c:v>
                </c:pt>
                <c:pt idx="124">
                  <c:v>0.37000000000000011</c:v>
                </c:pt>
                <c:pt idx="125">
                  <c:v>0.27</c:v>
                </c:pt>
                <c:pt idx="126">
                  <c:v>0.2390000000000001</c:v>
                </c:pt>
                <c:pt idx="127">
                  <c:v>0.25600000000000001</c:v>
                </c:pt>
                <c:pt idx="128">
                  <c:v>0.22600000000000009</c:v>
                </c:pt>
                <c:pt idx="129">
                  <c:v>0.33800000000000008</c:v>
                </c:pt>
                <c:pt idx="130">
                  <c:v>0.34400000000000008</c:v>
                </c:pt>
                <c:pt idx="131">
                  <c:v>0.3680000000000001</c:v>
                </c:pt>
                <c:pt idx="132">
                  <c:v>0.31900000000000006</c:v>
                </c:pt>
                <c:pt idx="133">
                  <c:v>0.3620000000000001</c:v>
                </c:pt>
                <c:pt idx="134">
                  <c:v>0.29000000000000004</c:v>
                </c:pt>
                <c:pt idx="135">
                  <c:v>0.23399999999999999</c:v>
                </c:pt>
                <c:pt idx="136">
                  <c:v>0.26800000000000002</c:v>
                </c:pt>
                <c:pt idx="137">
                  <c:v>0.33200000000000007</c:v>
                </c:pt>
                <c:pt idx="138">
                  <c:v>0.25700000000000001</c:v>
                </c:pt>
                <c:pt idx="139">
                  <c:v>0.28300000000000003</c:v>
                </c:pt>
                <c:pt idx="140">
                  <c:v>0.29100000000000004</c:v>
                </c:pt>
                <c:pt idx="141">
                  <c:v>0.27100000000000002</c:v>
                </c:pt>
                <c:pt idx="142">
                  <c:v>0.28000000000000003</c:v>
                </c:pt>
                <c:pt idx="143">
                  <c:v>0.34900000000000009</c:v>
                </c:pt>
                <c:pt idx="144">
                  <c:v>0.34500000000000008</c:v>
                </c:pt>
                <c:pt idx="145">
                  <c:v>0.31600000000000006</c:v>
                </c:pt>
                <c:pt idx="146">
                  <c:v>0.36299999999999999</c:v>
                </c:pt>
                <c:pt idx="147">
                  <c:v>0.34350000000000025</c:v>
                </c:pt>
                <c:pt idx="148">
                  <c:v>0.2875000000000002</c:v>
                </c:pt>
                <c:pt idx="149">
                  <c:v>0.28800000000000014</c:v>
                </c:pt>
                <c:pt idx="150">
                  <c:v>0.24600000000000011</c:v>
                </c:pt>
                <c:pt idx="151">
                  <c:v>0.20250000000000012</c:v>
                </c:pt>
                <c:pt idx="152">
                  <c:v>0.17500000000000016</c:v>
                </c:pt>
                <c:pt idx="153">
                  <c:v>0.17500000000000016</c:v>
                </c:pt>
                <c:pt idx="154">
                  <c:v>0.14750000000000019</c:v>
                </c:pt>
                <c:pt idx="155">
                  <c:v>0.14150000000000018</c:v>
                </c:pt>
                <c:pt idx="156">
                  <c:v>8.6500000000000132E-2</c:v>
                </c:pt>
                <c:pt idx="157">
                  <c:v>6.6500000000000115E-2</c:v>
                </c:pt>
                <c:pt idx="158">
                  <c:v>6.3000000000000056E-2</c:v>
                </c:pt>
                <c:pt idx="159">
                  <c:v>5.0000000000000044E-3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2.7000000000000024E-2</c:v>
                </c:pt>
                <c:pt idx="164">
                  <c:v>8.2000000000000073E-2</c:v>
                </c:pt>
                <c:pt idx="165">
                  <c:v>8.2500000000000129E-2</c:v>
                </c:pt>
                <c:pt idx="166">
                  <c:v>0.12800000000000011</c:v>
                </c:pt>
                <c:pt idx="167">
                  <c:v>0.17300000000000015</c:v>
                </c:pt>
                <c:pt idx="168">
                  <c:v>0.17000000000000015</c:v>
                </c:pt>
                <c:pt idx="169">
                  <c:v>0.19800000000000018</c:v>
                </c:pt>
                <c:pt idx="170">
                  <c:v>0.20350000000000024</c:v>
                </c:pt>
                <c:pt idx="171">
                  <c:v>0.24700000000000022</c:v>
                </c:pt>
                <c:pt idx="172">
                  <c:v>0.24400000000000022</c:v>
                </c:pt>
                <c:pt idx="173">
                  <c:v>0.24900000000000022</c:v>
                </c:pt>
                <c:pt idx="174">
                  <c:v>0.33100000000000007</c:v>
                </c:pt>
                <c:pt idx="175">
                  <c:v>0.3580000000000001</c:v>
                </c:pt>
                <c:pt idx="176">
                  <c:v>0.30600000000000005</c:v>
                </c:pt>
                <c:pt idx="177">
                  <c:v>0.27400000000000002</c:v>
                </c:pt>
                <c:pt idx="178">
                  <c:v>0.27</c:v>
                </c:pt>
                <c:pt idx="179">
                  <c:v>0.22800000000000009</c:v>
                </c:pt>
                <c:pt idx="180">
                  <c:v>0.23100000000000009</c:v>
                </c:pt>
                <c:pt idx="181">
                  <c:v>0.24299999999999999</c:v>
                </c:pt>
                <c:pt idx="182">
                  <c:v>0.29200000000000004</c:v>
                </c:pt>
                <c:pt idx="183">
                  <c:v>0.27</c:v>
                </c:pt>
                <c:pt idx="184">
                  <c:v>0.27400000000000002</c:v>
                </c:pt>
                <c:pt idx="185">
                  <c:v>0.27700000000000002</c:v>
                </c:pt>
                <c:pt idx="186">
                  <c:v>0.26600000000000001</c:v>
                </c:pt>
                <c:pt idx="187">
                  <c:v>0.26500000000000001</c:v>
                </c:pt>
                <c:pt idx="188">
                  <c:v>0.246</c:v>
                </c:pt>
                <c:pt idx="189">
                  <c:v>0.27800000000000002</c:v>
                </c:pt>
                <c:pt idx="190">
                  <c:v>0.22600000000000009</c:v>
                </c:pt>
                <c:pt idx="191">
                  <c:v>0.33700000000000008</c:v>
                </c:pt>
                <c:pt idx="192">
                  <c:v>0.33000000000000007</c:v>
                </c:pt>
                <c:pt idx="193">
                  <c:v>0.31500000000000006</c:v>
                </c:pt>
                <c:pt idx="194">
                  <c:v>0.249</c:v>
                </c:pt>
                <c:pt idx="195">
                  <c:v>0.2410000000000001</c:v>
                </c:pt>
                <c:pt idx="196">
                  <c:v>0.28000000000000003</c:v>
                </c:pt>
                <c:pt idx="197">
                  <c:v>0.30700000000000005</c:v>
                </c:pt>
                <c:pt idx="198">
                  <c:v>0.36899999999999999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86-4533-9443-DFECFB0B5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679120"/>
        <c:axId val="514678792"/>
      </c:areaChart>
      <c:catAx>
        <c:axId val="51467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on Chromosome</a:t>
                </a:r>
              </a:p>
            </c:rich>
          </c:tx>
          <c:layout>
            <c:manualLayout>
              <c:xMode val="edge"/>
              <c:yMode val="edge"/>
              <c:x val="0.39418635170603672"/>
              <c:y val="0.88851778944298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8792"/>
        <c:crosses val="autoZero"/>
        <c:auto val="1"/>
        <c:lblAlgn val="ctr"/>
        <c:lblOffset val="100"/>
        <c:noMultiLvlLbl val="0"/>
      </c:catAx>
      <c:valAx>
        <c:axId val="514678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Proportion of alleles</a:t>
                </a:r>
              </a:p>
            </c:rich>
          </c:tx>
          <c:layout>
            <c:manualLayout>
              <c:xMode val="edge"/>
              <c:yMode val="edge"/>
              <c:x val="1.0653508294979389E-2"/>
              <c:y val="4.23157219851335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912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Fst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val>
            <c:numRef>
              <c:f>Sheet2!$D$2:$D$200</c:f>
              <c:numCache>
                <c:formatCode>General</c:formatCode>
                <c:ptCount val="199"/>
                <c:pt idx="0">
                  <c:v>0.15999999999999992</c:v>
                </c:pt>
                <c:pt idx="1">
                  <c:v>8.9999999999999858E-2</c:v>
                </c:pt>
                <c:pt idx="2">
                  <c:v>0.1239039999999999</c:v>
                </c:pt>
                <c:pt idx="3">
                  <c:v>0.12249999999999994</c:v>
                </c:pt>
                <c:pt idx="4">
                  <c:v>0.14592399999999994</c:v>
                </c:pt>
                <c:pt idx="5">
                  <c:v>0.12531599999999987</c:v>
                </c:pt>
                <c:pt idx="6">
                  <c:v>0.30249999999999977</c:v>
                </c:pt>
                <c:pt idx="7">
                  <c:v>0.219024</c:v>
                </c:pt>
                <c:pt idx="8">
                  <c:v>0.28515599999999974</c:v>
                </c:pt>
                <c:pt idx="9">
                  <c:v>0.19891599999999998</c:v>
                </c:pt>
                <c:pt idx="10">
                  <c:v>0.26214400000000004</c:v>
                </c:pt>
                <c:pt idx="11">
                  <c:v>0.1142439999999999</c:v>
                </c:pt>
                <c:pt idx="12">
                  <c:v>0.1520999999999999</c:v>
                </c:pt>
                <c:pt idx="13">
                  <c:v>8.8803999999999883E-2</c:v>
                </c:pt>
                <c:pt idx="14">
                  <c:v>7.3983999999999939E-2</c:v>
                </c:pt>
                <c:pt idx="15">
                  <c:v>0.25401600000000002</c:v>
                </c:pt>
                <c:pt idx="16">
                  <c:v>0.1239039999999999</c:v>
                </c:pt>
                <c:pt idx="17">
                  <c:v>0.226576</c:v>
                </c:pt>
                <c:pt idx="18">
                  <c:v>0.20430399999999993</c:v>
                </c:pt>
                <c:pt idx="19">
                  <c:v>0.27667599999999981</c:v>
                </c:pt>
                <c:pt idx="20">
                  <c:v>9.2415999999999943E-2</c:v>
                </c:pt>
                <c:pt idx="21">
                  <c:v>0.22278399999999998</c:v>
                </c:pt>
                <c:pt idx="22">
                  <c:v>9.9855999999999945E-2</c:v>
                </c:pt>
                <c:pt idx="23">
                  <c:v>0.13104399999999994</c:v>
                </c:pt>
                <c:pt idx="24">
                  <c:v>9.9855999999999945E-2</c:v>
                </c:pt>
                <c:pt idx="25">
                  <c:v>0.27457600000000004</c:v>
                </c:pt>
                <c:pt idx="26">
                  <c:v>0.15523599999999993</c:v>
                </c:pt>
                <c:pt idx="27">
                  <c:v>0.16646399999999995</c:v>
                </c:pt>
                <c:pt idx="28">
                  <c:v>0.1142439999999999</c:v>
                </c:pt>
                <c:pt idx="29">
                  <c:v>0.12110399999999988</c:v>
                </c:pt>
                <c:pt idx="30">
                  <c:v>0.13838399999999995</c:v>
                </c:pt>
                <c:pt idx="31">
                  <c:v>0.21160000000000001</c:v>
                </c:pt>
                <c:pt idx="32">
                  <c:v>0.16974399999999989</c:v>
                </c:pt>
                <c:pt idx="33">
                  <c:v>0.27878400000000003</c:v>
                </c:pt>
                <c:pt idx="34">
                  <c:v>0.23425600000000002</c:v>
                </c:pt>
                <c:pt idx="35">
                  <c:v>0.23619599999999996</c:v>
                </c:pt>
                <c:pt idx="36">
                  <c:v>0.1075839999999999</c:v>
                </c:pt>
                <c:pt idx="37">
                  <c:v>0.29593599999999975</c:v>
                </c:pt>
                <c:pt idx="38">
                  <c:v>7.9524000000000039E-2</c:v>
                </c:pt>
                <c:pt idx="39">
                  <c:v>0.1505439999999999</c:v>
                </c:pt>
                <c:pt idx="40">
                  <c:v>8.0655999999999839E-2</c:v>
                </c:pt>
                <c:pt idx="41">
                  <c:v>8.4099999999999842E-2</c:v>
                </c:pt>
                <c:pt idx="42">
                  <c:v>0.13104399999999994</c:v>
                </c:pt>
                <c:pt idx="43">
                  <c:v>0.27039999999999997</c:v>
                </c:pt>
                <c:pt idx="44">
                  <c:v>0.10497599999999985</c:v>
                </c:pt>
                <c:pt idx="45">
                  <c:v>7.8399999999999914E-2</c:v>
                </c:pt>
                <c:pt idx="46">
                  <c:v>0.18835599999999997</c:v>
                </c:pt>
                <c:pt idx="47">
                  <c:v>9.4863999999999948E-2</c:v>
                </c:pt>
                <c:pt idx="48">
                  <c:v>7.3983999999999939E-2</c:v>
                </c:pt>
                <c:pt idx="49">
                  <c:v>0.27248399999999984</c:v>
                </c:pt>
                <c:pt idx="50">
                  <c:v>7.3983999999999939E-2</c:v>
                </c:pt>
                <c:pt idx="51">
                  <c:v>0.11696399999999996</c:v>
                </c:pt>
                <c:pt idx="52">
                  <c:v>9.9855999999999945E-2</c:v>
                </c:pt>
                <c:pt idx="53">
                  <c:v>8.5263999999999895E-2</c:v>
                </c:pt>
                <c:pt idx="54">
                  <c:v>0.10627599999999993</c:v>
                </c:pt>
                <c:pt idx="55">
                  <c:v>0.22089999999999999</c:v>
                </c:pt>
                <c:pt idx="56">
                  <c:v>6.7599999999999882E-2</c:v>
                </c:pt>
                <c:pt idx="57">
                  <c:v>0.30249999999999977</c:v>
                </c:pt>
                <c:pt idx="58">
                  <c:v>0.25603600000000004</c:v>
                </c:pt>
                <c:pt idx="59">
                  <c:v>0.25806399999999996</c:v>
                </c:pt>
                <c:pt idx="60">
                  <c:v>0.23425600000000002</c:v>
                </c:pt>
                <c:pt idx="61">
                  <c:v>0.25</c:v>
                </c:pt>
                <c:pt idx="62">
                  <c:v>0.23425600000000002</c:v>
                </c:pt>
                <c:pt idx="63">
                  <c:v>0.1075839999999999</c:v>
                </c:pt>
                <c:pt idx="64">
                  <c:v>0.1075839999999999</c:v>
                </c:pt>
                <c:pt idx="65">
                  <c:v>0.1505439999999999</c:v>
                </c:pt>
                <c:pt idx="66">
                  <c:v>0.24601600000000001</c:v>
                </c:pt>
                <c:pt idx="67">
                  <c:v>0.15366399999999991</c:v>
                </c:pt>
                <c:pt idx="68">
                  <c:v>0.15840399999999988</c:v>
                </c:pt>
                <c:pt idx="69">
                  <c:v>0.12531599999999987</c:v>
                </c:pt>
                <c:pt idx="70">
                  <c:v>0.25603600000000004</c:v>
                </c:pt>
                <c:pt idx="71">
                  <c:v>0.16483599999999998</c:v>
                </c:pt>
                <c:pt idx="72">
                  <c:v>0.29593599999999975</c:v>
                </c:pt>
                <c:pt idx="73">
                  <c:v>0.2937639999999998</c:v>
                </c:pt>
                <c:pt idx="74">
                  <c:v>0.17808399999999991</c:v>
                </c:pt>
                <c:pt idx="75">
                  <c:v>0.17977599999999994</c:v>
                </c:pt>
                <c:pt idx="76">
                  <c:v>0.1428839999999999</c:v>
                </c:pt>
                <c:pt idx="77">
                  <c:v>0.16809999999999992</c:v>
                </c:pt>
                <c:pt idx="78">
                  <c:v>0.1866239999999999</c:v>
                </c:pt>
                <c:pt idx="79">
                  <c:v>0.17808399999999991</c:v>
                </c:pt>
                <c:pt idx="80">
                  <c:v>0.22848400000000002</c:v>
                </c:pt>
                <c:pt idx="81">
                  <c:v>0.10497599999999985</c:v>
                </c:pt>
                <c:pt idx="82">
                  <c:v>0.17472399999999999</c:v>
                </c:pt>
                <c:pt idx="83">
                  <c:v>0.10112399999999988</c:v>
                </c:pt>
                <c:pt idx="84">
                  <c:v>0.25401600000000002</c:v>
                </c:pt>
                <c:pt idx="85">
                  <c:v>0.24009999999999998</c:v>
                </c:pt>
                <c:pt idx="86">
                  <c:v>0.20070399999999999</c:v>
                </c:pt>
                <c:pt idx="87">
                  <c:v>6.5536000000000039E-2</c:v>
                </c:pt>
                <c:pt idx="88">
                  <c:v>0.12673599999999996</c:v>
                </c:pt>
                <c:pt idx="89">
                  <c:v>0.16809999999999992</c:v>
                </c:pt>
                <c:pt idx="90">
                  <c:v>0.11022399999999988</c:v>
                </c:pt>
                <c:pt idx="91">
                  <c:v>0.28302400000000005</c:v>
                </c:pt>
                <c:pt idx="92">
                  <c:v>6.4516000000000018E-2</c:v>
                </c:pt>
                <c:pt idx="93">
                  <c:v>7.2899999999999965E-2</c:v>
                </c:pt>
                <c:pt idx="94">
                  <c:v>8.1795999999999869E-2</c:v>
                </c:pt>
                <c:pt idx="95">
                  <c:v>9.8595999999999906E-2</c:v>
                </c:pt>
                <c:pt idx="96">
                  <c:v>0.10497599999999985</c:v>
                </c:pt>
                <c:pt idx="97">
                  <c:v>0.12110399999999988</c:v>
                </c:pt>
                <c:pt idx="98">
                  <c:v>0.12816399999999994</c:v>
                </c:pt>
                <c:pt idx="99">
                  <c:v>0.23619599999999996</c:v>
                </c:pt>
                <c:pt idx="100">
                  <c:v>0.20070399999999999</c:v>
                </c:pt>
                <c:pt idx="101">
                  <c:v>0.16646399999999995</c:v>
                </c:pt>
                <c:pt idx="102">
                  <c:v>0.13542399999999988</c:v>
                </c:pt>
                <c:pt idx="103">
                  <c:v>0.29593599999999975</c:v>
                </c:pt>
                <c:pt idx="104">
                  <c:v>0.12816399999999994</c:v>
                </c:pt>
                <c:pt idx="105">
                  <c:v>0.14899599999999991</c:v>
                </c:pt>
                <c:pt idx="106">
                  <c:v>0.19359999999999999</c:v>
                </c:pt>
                <c:pt idx="107">
                  <c:v>0.19536399999999998</c:v>
                </c:pt>
                <c:pt idx="108">
                  <c:v>0.19009599999999993</c:v>
                </c:pt>
                <c:pt idx="109">
                  <c:v>0.29160000000000008</c:v>
                </c:pt>
                <c:pt idx="110">
                  <c:v>0.27878400000000003</c:v>
                </c:pt>
                <c:pt idx="111">
                  <c:v>0.14137599999999995</c:v>
                </c:pt>
                <c:pt idx="112">
                  <c:v>7.0756000000000041E-2</c:v>
                </c:pt>
                <c:pt idx="113">
                  <c:v>0.11289599999999989</c:v>
                </c:pt>
                <c:pt idx="114">
                  <c:v>0.20793600000000001</c:v>
                </c:pt>
                <c:pt idx="115">
                  <c:v>6.8644000000000038E-2</c:v>
                </c:pt>
                <c:pt idx="116">
                  <c:v>0.17977599999999994</c:v>
                </c:pt>
                <c:pt idx="117">
                  <c:v>0.27667599999999981</c:v>
                </c:pt>
                <c:pt idx="118">
                  <c:v>0.1239039999999999</c:v>
                </c:pt>
                <c:pt idx="119">
                  <c:v>6.8644000000000038E-2</c:v>
                </c:pt>
                <c:pt idx="120">
                  <c:v>0.16483599999999998</c:v>
                </c:pt>
                <c:pt idx="121">
                  <c:v>0.14899599999999991</c:v>
                </c:pt>
                <c:pt idx="122">
                  <c:v>0.19713599999999998</c:v>
                </c:pt>
                <c:pt idx="123">
                  <c:v>0.24206399999999995</c:v>
                </c:pt>
                <c:pt idx="124">
                  <c:v>6.7599999999999882E-2</c:v>
                </c:pt>
                <c:pt idx="125">
                  <c:v>0.21160000000000001</c:v>
                </c:pt>
                <c:pt idx="126">
                  <c:v>0.27248399999999984</c:v>
                </c:pt>
                <c:pt idx="127">
                  <c:v>0.23814400000000002</c:v>
                </c:pt>
                <c:pt idx="128">
                  <c:v>0.30030399999999979</c:v>
                </c:pt>
                <c:pt idx="129">
                  <c:v>0.10497599999999985</c:v>
                </c:pt>
                <c:pt idx="130">
                  <c:v>9.7343999999999875E-2</c:v>
                </c:pt>
                <c:pt idx="131">
                  <c:v>6.9695999999999869E-2</c:v>
                </c:pt>
                <c:pt idx="132">
                  <c:v>0.13104399999999994</c:v>
                </c:pt>
                <c:pt idx="133">
                  <c:v>7.617599999999991E-2</c:v>
                </c:pt>
                <c:pt idx="134">
                  <c:v>0.17639999999999989</c:v>
                </c:pt>
                <c:pt idx="135">
                  <c:v>0.28302400000000005</c:v>
                </c:pt>
                <c:pt idx="136">
                  <c:v>0.21529599999999993</c:v>
                </c:pt>
                <c:pt idx="137">
                  <c:v>0.11289599999999989</c:v>
                </c:pt>
                <c:pt idx="138">
                  <c:v>0.23619599999999996</c:v>
                </c:pt>
                <c:pt idx="139">
                  <c:v>0.18835599999999997</c:v>
                </c:pt>
                <c:pt idx="140">
                  <c:v>0.17472399999999999</c:v>
                </c:pt>
                <c:pt idx="141">
                  <c:v>0.20976399999999995</c:v>
                </c:pt>
                <c:pt idx="142">
                  <c:v>0.19359999999999999</c:v>
                </c:pt>
                <c:pt idx="143">
                  <c:v>9.1203999999999841E-2</c:v>
                </c:pt>
                <c:pt idx="144">
                  <c:v>9.6099999999999852E-2</c:v>
                </c:pt>
                <c:pt idx="145">
                  <c:v>0.13542399999999988</c:v>
                </c:pt>
                <c:pt idx="146">
                  <c:v>7.5076000000000032E-2</c:v>
                </c:pt>
                <c:pt idx="147">
                  <c:v>9.796899999999964E-2</c:v>
                </c:pt>
                <c:pt idx="148">
                  <c:v>0.1806249999999997</c:v>
                </c:pt>
                <c:pt idx="149">
                  <c:v>0.17977599999999971</c:v>
                </c:pt>
                <c:pt idx="150">
                  <c:v>0.25806399999999974</c:v>
                </c:pt>
                <c:pt idx="151">
                  <c:v>0.3540249999999997</c:v>
                </c:pt>
                <c:pt idx="152">
                  <c:v>0.42249999999999954</c:v>
                </c:pt>
                <c:pt idx="153">
                  <c:v>0.42249999999999954</c:v>
                </c:pt>
                <c:pt idx="154">
                  <c:v>0.49702499999999949</c:v>
                </c:pt>
                <c:pt idx="155">
                  <c:v>0.51408899999999946</c:v>
                </c:pt>
                <c:pt idx="156">
                  <c:v>0.68392899999999957</c:v>
                </c:pt>
                <c:pt idx="157">
                  <c:v>0.75168899999999961</c:v>
                </c:pt>
                <c:pt idx="158">
                  <c:v>0.76387599999999978</c:v>
                </c:pt>
                <c:pt idx="159">
                  <c:v>0.98009999999999997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0.89491599999999993</c:v>
                </c:pt>
                <c:pt idx="164">
                  <c:v>0.69889599999999974</c:v>
                </c:pt>
                <c:pt idx="165">
                  <c:v>0.69722499999999954</c:v>
                </c:pt>
                <c:pt idx="166">
                  <c:v>0.55353599999999958</c:v>
                </c:pt>
                <c:pt idx="167">
                  <c:v>0.42771599999999965</c:v>
                </c:pt>
                <c:pt idx="168">
                  <c:v>0.43559999999999965</c:v>
                </c:pt>
                <c:pt idx="169">
                  <c:v>0.36481599999999959</c:v>
                </c:pt>
                <c:pt idx="170">
                  <c:v>0.35164899999999943</c:v>
                </c:pt>
                <c:pt idx="171">
                  <c:v>0.2560359999999996</c:v>
                </c:pt>
                <c:pt idx="172">
                  <c:v>0.2621439999999996</c:v>
                </c:pt>
                <c:pt idx="173">
                  <c:v>0.25200399999999956</c:v>
                </c:pt>
                <c:pt idx="174">
                  <c:v>0.1142439999999999</c:v>
                </c:pt>
                <c:pt idx="175">
                  <c:v>8.0655999999999839E-2</c:v>
                </c:pt>
                <c:pt idx="176">
                  <c:v>0.1505439999999999</c:v>
                </c:pt>
                <c:pt idx="177">
                  <c:v>0.20430399999999993</c:v>
                </c:pt>
                <c:pt idx="178">
                  <c:v>0.21160000000000001</c:v>
                </c:pt>
                <c:pt idx="179">
                  <c:v>0.29593599999999975</c:v>
                </c:pt>
                <c:pt idx="180">
                  <c:v>0.28944399999999981</c:v>
                </c:pt>
                <c:pt idx="181">
                  <c:v>0.26419599999999999</c:v>
                </c:pt>
                <c:pt idx="182">
                  <c:v>0.17305599999999999</c:v>
                </c:pt>
                <c:pt idx="183">
                  <c:v>0.21160000000000001</c:v>
                </c:pt>
                <c:pt idx="184">
                  <c:v>0.20430399999999993</c:v>
                </c:pt>
                <c:pt idx="185">
                  <c:v>0.19891599999999998</c:v>
                </c:pt>
                <c:pt idx="186">
                  <c:v>0.219024</c:v>
                </c:pt>
                <c:pt idx="187">
                  <c:v>0.22089999999999999</c:v>
                </c:pt>
                <c:pt idx="188">
                  <c:v>0.25806399999999996</c:v>
                </c:pt>
                <c:pt idx="189">
                  <c:v>0.19713599999999998</c:v>
                </c:pt>
                <c:pt idx="190">
                  <c:v>0.30030399999999979</c:v>
                </c:pt>
                <c:pt idx="191">
                  <c:v>0.10627599999999993</c:v>
                </c:pt>
                <c:pt idx="192">
                  <c:v>0.11559999999999993</c:v>
                </c:pt>
                <c:pt idx="193">
                  <c:v>0.13689999999999991</c:v>
                </c:pt>
                <c:pt idx="194">
                  <c:v>0.25200400000000001</c:v>
                </c:pt>
                <c:pt idx="195">
                  <c:v>0.26832399999999978</c:v>
                </c:pt>
                <c:pt idx="196">
                  <c:v>0.19359999999999999</c:v>
                </c:pt>
                <c:pt idx="197">
                  <c:v>0.14899599999999991</c:v>
                </c:pt>
                <c:pt idx="198">
                  <c:v>6.8644000000000038E-2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3-45CB-8F03-80B2C2B37278}"/>
            </c:ext>
          </c:extLst>
        </c:ser>
        <c:ser>
          <c:idx val="1"/>
          <c:order val="1"/>
          <c:tx>
            <c:strRef>
              <c:f>Sheet2!$E$1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val>
            <c:numRef>
              <c:f>Sheet2!$E$2:$E$200</c:f>
              <c:numCache>
                <c:formatCode>General</c:formatCode>
                <c:ptCount val="199"/>
              </c:numCache>
            </c:numRef>
          </c:val>
          <c:extLst>
            <c:ext xmlns:c16="http://schemas.microsoft.com/office/drawing/2014/chart" uri="{C3380CC4-5D6E-409C-BE32-E72D297353CC}">
              <c16:uniqueId val="{00000001-F1B3-45CB-8F03-80B2C2B37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679120"/>
        <c:axId val="514678792"/>
      </c:areaChart>
      <c:catAx>
        <c:axId val="51467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on Chromosome</a:t>
                </a:r>
              </a:p>
            </c:rich>
          </c:tx>
          <c:layout>
            <c:manualLayout>
              <c:xMode val="edge"/>
              <c:yMode val="edge"/>
              <c:x val="0.39418635170603672"/>
              <c:y val="0.88851778944298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8792"/>
        <c:crosses val="autoZero"/>
        <c:auto val="1"/>
        <c:lblAlgn val="ctr"/>
        <c:lblOffset val="100"/>
        <c:noMultiLvlLbl val="0"/>
      </c:catAx>
      <c:valAx>
        <c:axId val="51467879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 dirty="0" err="1"/>
                  <a:t>F</a:t>
                </a:r>
                <a:r>
                  <a:rPr lang="en-US" cap="all" baseline="-25000" dirty="0" err="1"/>
                  <a:t>st</a:t>
                </a:r>
                <a:endParaRPr lang="en-US" cap="all" baseline="-25000" dirty="0"/>
              </a:p>
            </c:rich>
          </c:tx>
          <c:layout>
            <c:manualLayout>
              <c:xMode val="edge"/>
              <c:yMode val="edge"/>
              <c:x val="0"/>
              <c:y val="0.33998878002845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912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val>
            <c:numRef>
              <c:f>Sheet2!$B$2:$B$200</c:f>
              <c:numCache>
                <c:formatCode>0.00</c:formatCode>
                <c:ptCount val="199"/>
                <c:pt idx="0" formatCode="General">
                  <c:v>0.7</c:v>
                </c:pt>
                <c:pt idx="1">
                  <c:v>0.64999999999999991</c:v>
                </c:pt>
                <c:pt idx="2">
                  <c:v>0.67599999999999993</c:v>
                </c:pt>
                <c:pt idx="3">
                  <c:v>0.67499999999999993</c:v>
                </c:pt>
                <c:pt idx="4">
                  <c:v>0.69099999999999995</c:v>
                </c:pt>
                <c:pt idx="5">
                  <c:v>0.67699999999999994</c:v>
                </c:pt>
                <c:pt idx="6">
                  <c:v>0.77499999999999991</c:v>
                </c:pt>
                <c:pt idx="7">
                  <c:v>0.73399999999999999</c:v>
                </c:pt>
                <c:pt idx="8">
                  <c:v>0.7669999999999999</c:v>
                </c:pt>
                <c:pt idx="9">
                  <c:v>0.72299999999999998</c:v>
                </c:pt>
                <c:pt idx="10">
                  <c:v>0.75600000000000001</c:v>
                </c:pt>
                <c:pt idx="11">
                  <c:v>0.66899999999999993</c:v>
                </c:pt>
                <c:pt idx="12">
                  <c:v>0.69499999999999995</c:v>
                </c:pt>
                <c:pt idx="13">
                  <c:v>0.64899999999999991</c:v>
                </c:pt>
                <c:pt idx="14">
                  <c:v>0.6359999999999999</c:v>
                </c:pt>
                <c:pt idx="15">
                  <c:v>0.752</c:v>
                </c:pt>
                <c:pt idx="16">
                  <c:v>0.67599999999999993</c:v>
                </c:pt>
                <c:pt idx="17">
                  <c:v>0.73799999999999999</c:v>
                </c:pt>
                <c:pt idx="18">
                  <c:v>0.72599999999999998</c:v>
                </c:pt>
                <c:pt idx="19">
                  <c:v>0.7629999999999999</c:v>
                </c:pt>
                <c:pt idx="20">
                  <c:v>0.65199999999999991</c:v>
                </c:pt>
                <c:pt idx="21">
                  <c:v>0.73599999999999999</c:v>
                </c:pt>
                <c:pt idx="22">
                  <c:v>0.65799999999999992</c:v>
                </c:pt>
                <c:pt idx="23">
                  <c:v>0.68099999999999994</c:v>
                </c:pt>
                <c:pt idx="24">
                  <c:v>0.65799999999999992</c:v>
                </c:pt>
                <c:pt idx="25">
                  <c:v>0.76200000000000001</c:v>
                </c:pt>
                <c:pt idx="26">
                  <c:v>0.69699999999999995</c:v>
                </c:pt>
                <c:pt idx="27">
                  <c:v>0.70399999999999996</c:v>
                </c:pt>
                <c:pt idx="28">
                  <c:v>0.66899999999999993</c:v>
                </c:pt>
                <c:pt idx="29">
                  <c:v>0.67399999999999993</c:v>
                </c:pt>
                <c:pt idx="30">
                  <c:v>0.68599999999999994</c:v>
                </c:pt>
                <c:pt idx="31">
                  <c:v>0.73</c:v>
                </c:pt>
                <c:pt idx="32">
                  <c:v>0.70599999999999996</c:v>
                </c:pt>
                <c:pt idx="33">
                  <c:v>0.76400000000000001</c:v>
                </c:pt>
                <c:pt idx="34">
                  <c:v>0.74199999999999999</c:v>
                </c:pt>
                <c:pt idx="35">
                  <c:v>0.74299999999999999</c:v>
                </c:pt>
                <c:pt idx="36">
                  <c:v>0.66399999999999992</c:v>
                </c:pt>
                <c:pt idx="37">
                  <c:v>0.77199999999999991</c:v>
                </c:pt>
                <c:pt idx="38">
                  <c:v>0.64100000000000001</c:v>
                </c:pt>
                <c:pt idx="39">
                  <c:v>0.69399999999999995</c:v>
                </c:pt>
                <c:pt idx="40">
                  <c:v>0.6419999999999999</c:v>
                </c:pt>
                <c:pt idx="41">
                  <c:v>0.64499999999999991</c:v>
                </c:pt>
                <c:pt idx="42">
                  <c:v>0.68099999999999994</c:v>
                </c:pt>
                <c:pt idx="43">
                  <c:v>0.76</c:v>
                </c:pt>
                <c:pt idx="44">
                  <c:v>0.66199999999999992</c:v>
                </c:pt>
                <c:pt idx="45">
                  <c:v>0.6399999999999999</c:v>
                </c:pt>
                <c:pt idx="46">
                  <c:v>0.71699999999999997</c:v>
                </c:pt>
                <c:pt idx="47">
                  <c:v>0.65399999999999991</c:v>
                </c:pt>
                <c:pt idx="48">
                  <c:v>0.6359999999999999</c:v>
                </c:pt>
                <c:pt idx="49">
                  <c:v>0.7609999999999999</c:v>
                </c:pt>
                <c:pt idx="50">
                  <c:v>0.6359999999999999</c:v>
                </c:pt>
                <c:pt idx="51">
                  <c:v>0.67099999999999993</c:v>
                </c:pt>
                <c:pt idx="52">
                  <c:v>0.65799999999999992</c:v>
                </c:pt>
                <c:pt idx="53">
                  <c:v>0.64599999999999991</c:v>
                </c:pt>
                <c:pt idx="54">
                  <c:v>0.66299999999999992</c:v>
                </c:pt>
                <c:pt idx="55">
                  <c:v>0.73499999999999999</c:v>
                </c:pt>
                <c:pt idx="56">
                  <c:v>0.62999999999999989</c:v>
                </c:pt>
                <c:pt idx="57">
                  <c:v>0.77499999999999991</c:v>
                </c:pt>
                <c:pt idx="58">
                  <c:v>0.753</c:v>
                </c:pt>
                <c:pt idx="59">
                  <c:v>0.754</c:v>
                </c:pt>
                <c:pt idx="60">
                  <c:v>0.74199999999999999</c:v>
                </c:pt>
                <c:pt idx="61">
                  <c:v>0.75</c:v>
                </c:pt>
                <c:pt idx="62">
                  <c:v>0.74199999999999999</c:v>
                </c:pt>
                <c:pt idx="63">
                  <c:v>0.66399999999999992</c:v>
                </c:pt>
                <c:pt idx="64">
                  <c:v>0.66399999999999992</c:v>
                </c:pt>
                <c:pt idx="65">
                  <c:v>0.69399999999999995</c:v>
                </c:pt>
                <c:pt idx="66">
                  <c:v>0.748</c:v>
                </c:pt>
                <c:pt idx="67">
                  <c:v>0.69599999999999995</c:v>
                </c:pt>
                <c:pt idx="68">
                  <c:v>0.69899999999999995</c:v>
                </c:pt>
                <c:pt idx="69">
                  <c:v>0.67699999999999994</c:v>
                </c:pt>
                <c:pt idx="70">
                  <c:v>0.753</c:v>
                </c:pt>
                <c:pt idx="71">
                  <c:v>0.70299999999999996</c:v>
                </c:pt>
                <c:pt idx="72">
                  <c:v>0.77199999999999991</c:v>
                </c:pt>
                <c:pt idx="73">
                  <c:v>0.77099999999999991</c:v>
                </c:pt>
                <c:pt idx="74">
                  <c:v>0.71099999999999997</c:v>
                </c:pt>
                <c:pt idx="75">
                  <c:v>0.71199999999999997</c:v>
                </c:pt>
                <c:pt idx="76">
                  <c:v>0.68899999999999995</c:v>
                </c:pt>
                <c:pt idx="77">
                  <c:v>0.70499999999999996</c:v>
                </c:pt>
                <c:pt idx="78">
                  <c:v>0.71599999999999997</c:v>
                </c:pt>
                <c:pt idx="79">
                  <c:v>0.71099999999999997</c:v>
                </c:pt>
                <c:pt idx="80">
                  <c:v>0.73899999999999999</c:v>
                </c:pt>
                <c:pt idx="81">
                  <c:v>0.66199999999999992</c:v>
                </c:pt>
                <c:pt idx="82">
                  <c:v>0.70899999999999996</c:v>
                </c:pt>
                <c:pt idx="83">
                  <c:v>0.65899999999999992</c:v>
                </c:pt>
                <c:pt idx="84">
                  <c:v>0.752</c:v>
                </c:pt>
                <c:pt idx="85">
                  <c:v>0.745</c:v>
                </c:pt>
                <c:pt idx="86">
                  <c:v>0.72399999999999998</c:v>
                </c:pt>
                <c:pt idx="87">
                  <c:v>0.628</c:v>
                </c:pt>
                <c:pt idx="88">
                  <c:v>0.67799999999999994</c:v>
                </c:pt>
                <c:pt idx="89">
                  <c:v>0.70499999999999996</c:v>
                </c:pt>
                <c:pt idx="90">
                  <c:v>0.66599999999999993</c:v>
                </c:pt>
                <c:pt idx="91">
                  <c:v>0.76600000000000001</c:v>
                </c:pt>
                <c:pt idx="92">
                  <c:v>0.627</c:v>
                </c:pt>
                <c:pt idx="93">
                  <c:v>0.63500000000000001</c:v>
                </c:pt>
                <c:pt idx="94">
                  <c:v>0.6429999999999999</c:v>
                </c:pt>
                <c:pt idx="95">
                  <c:v>0.65699999999999992</c:v>
                </c:pt>
                <c:pt idx="96">
                  <c:v>0.66199999999999992</c:v>
                </c:pt>
                <c:pt idx="97">
                  <c:v>0.67399999999999993</c:v>
                </c:pt>
                <c:pt idx="98">
                  <c:v>0.67899999999999994</c:v>
                </c:pt>
                <c:pt idx="99">
                  <c:v>0.74299999999999999</c:v>
                </c:pt>
                <c:pt idx="100">
                  <c:v>0.72399999999999998</c:v>
                </c:pt>
                <c:pt idx="101">
                  <c:v>0.70399999999999996</c:v>
                </c:pt>
                <c:pt idx="102">
                  <c:v>0.68399999999999994</c:v>
                </c:pt>
                <c:pt idx="103">
                  <c:v>0.77199999999999991</c:v>
                </c:pt>
                <c:pt idx="104">
                  <c:v>0.67899999999999994</c:v>
                </c:pt>
                <c:pt idx="105">
                  <c:v>0.69299999999999995</c:v>
                </c:pt>
                <c:pt idx="106">
                  <c:v>0.72</c:v>
                </c:pt>
                <c:pt idx="107">
                  <c:v>0.72099999999999997</c:v>
                </c:pt>
                <c:pt idx="108">
                  <c:v>0.71799999999999997</c:v>
                </c:pt>
                <c:pt idx="109">
                  <c:v>0.77</c:v>
                </c:pt>
                <c:pt idx="110">
                  <c:v>0.76400000000000001</c:v>
                </c:pt>
                <c:pt idx="111">
                  <c:v>0.68799999999999994</c:v>
                </c:pt>
                <c:pt idx="112">
                  <c:v>0.63300000000000001</c:v>
                </c:pt>
                <c:pt idx="113">
                  <c:v>0.66799999999999993</c:v>
                </c:pt>
                <c:pt idx="114">
                  <c:v>0.72799999999999998</c:v>
                </c:pt>
                <c:pt idx="115">
                  <c:v>0.63100000000000001</c:v>
                </c:pt>
                <c:pt idx="116">
                  <c:v>0.71199999999999997</c:v>
                </c:pt>
                <c:pt idx="117">
                  <c:v>0.7629999999999999</c:v>
                </c:pt>
                <c:pt idx="118">
                  <c:v>0.67599999999999993</c:v>
                </c:pt>
                <c:pt idx="119">
                  <c:v>0.63100000000000001</c:v>
                </c:pt>
                <c:pt idx="120">
                  <c:v>0.70299999999999996</c:v>
                </c:pt>
                <c:pt idx="121">
                  <c:v>0.69299999999999995</c:v>
                </c:pt>
                <c:pt idx="122">
                  <c:v>0.72199999999999998</c:v>
                </c:pt>
                <c:pt idx="123">
                  <c:v>0.746</c:v>
                </c:pt>
                <c:pt idx="124">
                  <c:v>0.62999999999999989</c:v>
                </c:pt>
                <c:pt idx="125">
                  <c:v>0.73</c:v>
                </c:pt>
                <c:pt idx="126">
                  <c:v>0.7609999999999999</c:v>
                </c:pt>
                <c:pt idx="127">
                  <c:v>0.74399999999999999</c:v>
                </c:pt>
                <c:pt idx="128">
                  <c:v>0.77399999999999991</c:v>
                </c:pt>
                <c:pt idx="129">
                  <c:v>0.66199999999999992</c:v>
                </c:pt>
                <c:pt idx="130">
                  <c:v>0.65599999999999992</c:v>
                </c:pt>
                <c:pt idx="131">
                  <c:v>0.6319999999999999</c:v>
                </c:pt>
                <c:pt idx="132">
                  <c:v>0.68099999999999994</c:v>
                </c:pt>
                <c:pt idx="133">
                  <c:v>0.6379999999999999</c:v>
                </c:pt>
                <c:pt idx="134">
                  <c:v>0.71</c:v>
                </c:pt>
                <c:pt idx="135">
                  <c:v>0.76600000000000001</c:v>
                </c:pt>
                <c:pt idx="136">
                  <c:v>0.73199999999999998</c:v>
                </c:pt>
                <c:pt idx="137">
                  <c:v>0.66799999999999993</c:v>
                </c:pt>
                <c:pt idx="138">
                  <c:v>0.74299999999999999</c:v>
                </c:pt>
                <c:pt idx="139">
                  <c:v>0.71699999999999997</c:v>
                </c:pt>
                <c:pt idx="140">
                  <c:v>0.70899999999999996</c:v>
                </c:pt>
                <c:pt idx="141">
                  <c:v>0.72899999999999998</c:v>
                </c:pt>
                <c:pt idx="142">
                  <c:v>0.72</c:v>
                </c:pt>
                <c:pt idx="143">
                  <c:v>0.65099999999999991</c:v>
                </c:pt>
                <c:pt idx="144">
                  <c:v>0.65499999999999992</c:v>
                </c:pt>
                <c:pt idx="145">
                  <c:v>0.68399999999999994</c:v>
                </c:pt>
                <c:pt idx="146">
                  <c:v>0.63700000000000001</c:v>
                </c:pt>
                <c:pt idx="147">
                  <c:v>0.65649999999999975</c:v>
                </c:pt>
                <c:pt idx="148">
                  <c:v>0.7124999999999998</c:v>
                </c:pt>
                <c:pt idx="149">
                  <c:v>0.71199999999999986</c:v>
                </c:pt>
                <c:pt idx="150">
                  <c:v>0.75399999999999989</c:v>
                </c:pt>
                <c:pt idx="151">
                  <c:v>0.79749999999999988</c:v>
                </c:pt>
                <c:pt idx="152">
                  <c:v>0.82499999999999984</c:v>
                </c:pt>
                <c:pt idx="153">
                  <c:v>0.82499999999999984</c:v>
                </c:pt>
                <c:pt idx="154">
                  <c:v>0.85249999999999981</c:v>
                </c:pt>
                <c:pt idx="155">
                  <c:v>0.85849999999999982</c:v>
                </c:pt>
                <c:pt idx="156">
                  <c:v>0.91349999999999987</c:v>
                </c:pt>
                <c:pt idx="157">
                  <c:v>0.93349999999999989</c:v>
                </c:pt>
                <c:pt idx="158">
                  <c:v>0.93699999999999994</c:v>
                </c:pt>
                <c:pt idx="159">
                  <c:v>0.995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0.97299999999999998</c:v>
                </c:pt>
                <c:pt idx="164">
                  <c:v>0.91799999999999993</c:v>
                </c:pt>
                <c:pt idx="165">
                  <c:v>0.91749999999999987</c:v>
                </c:pt>
                <c:pt idx="166">
                  <c:v>0.87199999999999989</c:v>
                </c:pt>
                <c:pt idx="167">
                  <c:v>0.82699999999999985</c:v>
                </c:pt>
                <c:pt idx="168">
                  <c:v>0.82999999999999985</c:v>
                </c:pt>
                <c:pt idx="169">
                  <c:v>0.80199999999999982</c:v>
                </c:pt>
                <c:pt idx="170">
                  <c:v>0.79649999999999976</c:v>
                </c:pt>
                <c:pt idx="171">
                  <c:v>0.75299999999999978</c:v>
                </c:pt>
                <c:pt idx="172">
                  <c:v>0.75599999999999978</c:v>
                </c:pt>
                <c:pt idx="173">
                  <c:v>0.75099999999999978</c:v>
                </c:pt>
                <c:pt idx="174">
                  <c:v>0.66899999999999993</c:v>
                </c:pt>
                <c:pt idx="175">
                  <c:v>0.6419999999999999</c:v>
                </c:pt>
                <c:pt idx="176">
                  <c:v>0.69399999999999995</c:v>
                </c:pt>
                <c:pt idx="177">
                  <c:v>0.72599999999999998</c:v>
                </c:pt>
                <c:pt idx="178">
                  <c:v>0.73</c:v>
                </c:pt>
                <c:pt idx="179">
                  <c:v>0.77199999999999991</c:v>
                </c:pt>
                <c:pt idx="180">
                  <c:v>0.76899999999999991</c:v>
                </c:pt>
                <c:pt idx="181">
                  <c:v>0.75700000000000001</c:v>
                </c:pt>
                <c:pt idx="182">
                  <c:v>0.70799999999999996</c:v>
                </c:pt>
                <c:pt idx="183">
                  <c:v>0.73</c:v>
                </c:pt>
                <c:pt idx="184">
                  <c:v>0.72599999999999998</c:v>
                </c:pt>
                <c:pt idx="185">
                  <c:v>0.72299999999999998</c:v>
                </c:pt>
                <c:pt idx="186">
                  <c:v>0.73399999999999999</c:v>
                </c:pt>
                <c:pt idx="187">
                  <c:v>0.73499999999999999</c:v>
                </c:pt>
                <c:pt idx="188">
                  <c:v>0.754</c:v>
                </c:pt>
                <c:pt idx="189">
                  <c:v>0.72199999999999998</c:v>
                </c:pt>
                <c:pt idx="190">
                  <c:v>0.77399999999999991</c:v>
                </c:pt>
                <c:pt idx="191">
                  <c:v>0.66299999999999992</c:v>
                </c:pt>
                <c:pt idx="192">
                  <c:v>0.66999999999999993</c:v>
                </c:pt>
                <c:pt idx="193">
                  <c:v>0.68499999999999994</c:v>
                </c:pt>
                <c:pt idx="194">
                  <c:v>0.751</c:v>
                </c:pt>
                <c:pt idx="195">
                  <c:v>0.7589999999999999</c:v>
                </c:pt>
                <c:pt idx="196">
                  <c:v>0.72</c:v>
                </c:pt>
                <c:pt idx="197">
                  <c:v>0.69299999999999995</c:v>
                </c:pt>
                <c:pt idx="198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3-47B2-92D8-3E9ED54A2125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val>
            <c:numRef>
              <c:f>Sheet2!$C$2:$C$200</c:f>
              <c:numCache>
                <c:formatCode>General</c:formatCode>
                <c:ptCount val="199"/>
                <c:pt idx="0">
                  <c:v>0.30000000000000004</c:v>
                </c:pt>
                <c:pt idx="1">
                  <c:v>0.35000000000000009</c:v>
                </c:pt>
                <c:pt idx="2">
                  <c:v>0.32400000000000007</c:v>
                </c:pt>
                <c:pt idx="3">
                  <c:v>0.32500000000000007</c:v>
                </c:pt>
                <c:pt idx="4">
                  <c:v>0.30900000000000005</c:v>
                </c:pt>
                <c:pt idx="5">
                  <c:v>0.32300000000000006</c:v>
                </c:pt>
                <c:pt idx="6">
                  <c:v>0.22500000000000009</c:v>
                </c:pt>
                <c:pt idx="7">
                  <c:v>0.26600000000000001</c:v>
                </c:pt>
                <c:pt idx="8">
                  <c:v>0.2330000000000001</c:v>
                </c:pt>
                <c:pt idx="9">
                  <c:v>0.27700000000000002</c:v>
                </c:pt>
                <c:pt idx="10">
                  <c:v>0.24399999999999999</c:v>
                </c:pt>
                <c:pt idx="11">
                  <c:v>0.33100000000000007</c:v>
                </c:pt>
                <c:pt idx="12">
                  <c:v>0.30500000000000005</c:v>
                </c:pt>
                <c:pt idx="13">
                  <c:v>0.35100000000000009</c:v>
                </c:pt>
                <c:pt idx="14">
                  <c:v>0.3640000000000001</c:v>
                </c:pt>
                <c:pt idx="15">
                  <c:v>0.248</c:v>
                </c:pt>
                <c:pt idx="16">
                  <c:v>0.32400000000000007</c:v>
                </c:pt>
                <c:pt idx="17">
                  <c:v>0.26200000000000001</c:v>
                </c:pt>
                <c:pt idx="18">
                  <c:v>0.27400000000000002</c:v>
                </c:pt>
                <c:pt idx="19">
                  <c:v>0.2370000000000001</c:v>
                </c:pt>
                <c:pt idx="20">
                  <c:v>0.34800000000000009</c:v>
                </c:pt>
                <c:pt idx="21">
                  <c:v>0.26400000000000001</c:v>
                </c:pt>
                <c:pt idx="22">
                  <c:v>0.34200000000000008</c:v>
                </c:pt>
                <c:pt idx="23">
                  <c:v>0.31900000000000006</c:v>
                </c:pt>
                <c:pt idx="24">
                  <c:v>0.34200000000000008</c:v>
                </c:pt>
                <c:pt idx="25">
                  <c:v>0.23799999999999999</c:v>
                </c:pt>
                <c:pt idx="26">
                  <c:v>0.30300000000000005</c:v>
                </c:pt>
                <c:pt idx="27">
                  <c:v>0.29600000000000004</c:v>
                </c:pt>
                <c:pt idx="28">
                  <c:v>0.33100000000000007</c:v>
                </c:pt>
                <c:pt idx="29">
                  <c:v>0.32600000000000007</c:v>
                </c:pt>
                <c:pt idx="30">
                  <c:v>0.31400000000000006</c:v>
                </c:pt>
                <c:pt idx="31">
                  <c:v>0.27</c:v>
                </c:pt>
                <c:pt idx="32">
                  <c:v>0.29400000000000004</c:v>
                </c:pt>
                <c:pt idx="33">
                  <c:v>0.23599999999999999</c:v>
                </c:pt>
                <c:pt idx="34">
                  <c:v>0.25800000000000001</c:v>
                </c:pt>
                <c:pt idx="35">
                  <c:v>0.25700000000000001</c:v>
                </c:pt>
                <c:pt idx="36">
                  <c:v>0.33600000000000008</c:v>
                </c:pt>
                <c:pt idx="37">
                  <c:v>0.22800000000000009</c:v>
                </c:pt>
                <c:pt idx="38">
                  <c:v>0.35899999999999999</c:v>
                </c:pt>
                <c:pt idx="39">
                  <c:v>0.30600000000000005</c:v>
                </c:pt>
                <c:pt idx="40">
                  <c:v>0.3580000000000001</c:v>
                </c:pt>
                <c:pt idx="41">
                  <c:v>0.35500000000000009</c:v>
                </c:pt>
                <c:pt idx="42">
                  <c:v>0.31900000000000006</c:v>
                </c:pt>
                <c:pt idx="43">
                  <c:v>0.24</c:v>
                </c:pt>
                <c:pt idx="44">
                  <c:v>0.33800000000000008</c:v>
                </c:pt>
                <c:pt idx="45">
                  <c:v>0.3600000000000001</c:v>
                </c:pt>
                <c:pt idx="46">
                  <c:v>0.28300000000000003</c:v>
                </c:pt>
                <c:pt idx="47">
                  <c:v>0.34600000000000009</c:v>
                </c:pt>
                <c:pt idx="48">
                  <c:v>0.3640000000000001</c:v>
                </c:pt>
                <c:pt idx="49">
                  <c:v>0.2390000000000001</c:v>
                </c:pt>
                <c:pt idx="50">
                  <c:v>0.3640000000000001</c:v>
                </c:pt>
                <c:pt idx="51">
                  <c:v>0.32900000000000007</c:v>
                </c:pt>
                <c:pt idx="52">
                  <c:v>0.34200000000000008</c:v>
                </c:pt>
                <c:pt idx="53">
                  <c:v>0.35400000000000009</c:v>
                </c:pt>
                <c:pt idx="54">
                  <c:v>0.33700000000000008</c:v>
                </c:pt>
                <c:pt idx="55">
                  <c:v>0.26500000000000001</c:v>
                </c:pt>
                <c:pt idx="56">
                  <c:v>0.37000000000000011</c:v>
                </c:pt>
                <c:pt idx="57">
                  <c:v>0.22500000000000009</c:v>
                </c:pt>
                <c:pt idx="58">
                  <c:v>0.247</c:v>
                </c:pt>
                <c:pt idx="59">
                  <c:v>0.246</c:v>
                </c:pt>
                <c:pt idx="60">
                  <c:v>0.25800000000000001</c:v>
                </c:pt>
                <c:pt idx="61">
                  <c:v>0.25</c:v>
                </c:pt>
                <c:pt idx="62">
                  <c:v>0.25800000000000001</c:v>
                </c:pt>
                <c:pt idx="63">
                  <c:v>0.33600000000000008</c:v>
                </c:pt>
                <c:pt idx="64">
                  <c:v>0.33600000000000008</c:v>
                </c:pt>
                <c:pt idx="65">
                  <c:v>0.30600000000000005</c:v>
                </c:pt>
                <c:pt idx="66">
                  <c:v>0.252</c:v>
                </c:pt>
                <c:pt idx="67">
                  <c:v>0.30400000000000005</c:v>
                </c:pt>
                <c:pt idx="68">
                  <c:v>0.30100000000000005</c:v>
                </c:pt>
                <c:pt idx="69">
                  <c:v>0.32300000000000006</c:v>
                </c:pt>
                <c:pt idx="70">
                  <c:v>0.247</c:v>
                </c:pt>
                <c:pt idx="71">
                  <c:v>0.29700000000000004</c:v>
                </c:pt>
                <c:pt idx="72">
                  <c:v>0.22800000000000009</c:v>
                </c:pt>
                <c:pt idx="73">
                  <c:v>0.22900000000000009</c:v>
                </c:pt>
                <c:pt idx="74">
                  <c:v>0.28900000000000003</c:v>
                </c:pt>
                <c:pt idx="75">
                  <c:v>0.28800000000000003</c:v>
                </c:pt>
                <c:pt idx="76">
                  <c:v>0.31100000000000005</c:v>
                </c:pt>
                <c:pt idx="77">
                  <c:v>0.29500000000000004</c:v>
                </c:pt>
                <c:pt idx="78">
                  <c:v>0.28400000000000003</c:v>
                </c:pt>
                <c:pt idx="79">
                  <c:v>0.28900000000000003</c:v>
                </c:pt>
                <c:pt idx="80">
                  <c:v>0.26100000000000001</c:v>
                </c:pt>
                <c:pt idx="81">
                  <c:v>0.33800000000000008</c:v>
                </c:pt>
                <c:pt idx="82">
                  <c:v>0.29100000000000004</c:v>
                </c:pt>
                <c:pt idx="83">
                  <c:v>0.34100000000000008</c:v>
                </c:pt>
                <c:pt idx="84">
                  <c:v>0.248</c:v>
                </c:pt>
                <c:pt idx="85">
                  <c:v>0.255</c:v>
                </c:pt>
                <c:pt idx="86">
                  <c:v>0.27600000000000002</c:v>
                </c:pt>
                <c:pt idx="87">
                  <c:v>0.372</c:v>
                </c:pt>
                <c:pt idx="88">
                  <c:v>0.32200000000000006</c:v>
                </c:pt>
                <c:pt idx="89">
                  <c:v>0.29500000000000004</c:v>
                </c:pt>
                <c:pt idx="90">
                  <c:v>0.33400000000000007</c:v>
                </c:pt>
                <c:pt idx="91">
                  <c:v>0.23399999999999999</c:v>
                </c:pt>
                <c:pt idx="92">
                  <c:v>0.373</c:v>
                </c:pt>
                <c:pt idx="93">
                  <c:v>0.36499999999999999</c:v>
                </c:pt>
                <c:pt idx="94">
                  <c:v>0.3570000000000001</c:v>
                </c:pt>
                <c:pt idx="95">
                  <c:v>0.34300000000000008</c:v>
                </c:pt>
                <c:pt idx="96">
                  <c:v>0.33800000000000008</c:v>
                </c:pt>
                <c:pt idx="97">
                  <c:v>0.32600000000000007</c:v>
                </c:pt>
                <c:pt idx="98">
                  <c:v>0.32100000000000006</c:v>
                </c:pt>
                <c:pt idx="99">
                  <c:v>0.25700000000000001</c:v>
                </c:pt>
                <c:pt idx="100">
                  <c:v>0.27600000000000002</c:v>
                </c:pt>
                <c:pt idx="101">
                  <c:v>0.29600000000000004</c:v>
                </c:pt>
                <c:pt idx="102">
                  <c:v>0.31600000000000006</c:v>
                </c:pt>
                <c:pt idx="103">
                  <c:v>0.22800000000000009</c:v>
                </c:pt>
                <c:pt idx="104">
                  <c:v>0.32100000000000006</c:v>
                </c:pt>
                <c:pt idx="105">
                  <c:v>0.30700000000000005</c:v>
                </c:pt>
                <c:pt idx="106">
                  <c:v>0.28000000000000003</c:v>
                </c:pt>
                <c:pt idx="107">
                  <c:v>0.27900000000000003</c:v>
                </c:pt>
                <c:pt idx="108">
                  <c:v>0.28200000000000003</c:v>
                </c:pt>
                <c:pt idx="109">
                  <c:v>0.22999999999999998</c:v>
                </c:pt>
                <c:pt idx="110">
                  <c:v>0.23599999999999999</c:v>
                </c:pt>
                <c:pt idx="111">
                  <c:v>0.31200000000000006</c:v>
                </c:pt>
                <c:pt idx="112">
                  <c:v>0.36699999999999999</c:v>
                </c:pt>
                <c:pt idx="113">
                  <c:v>0.33200000000000007</c:v>
                </c:pt>
                <c:pt idx="114">
                  <c:v>0.27200000000000002</c:v>
                </c:pt>
                <c:pt idx="115">
                  <c:v>0.36899999999999999</c:v>
                </c:pt>
                <c:pt idx="116">
                  <c:v>0.28800000000000003</c:v>
                </c:pt>
                <c:pt idx="117">
                  <c:v>0.2370000000000001</c:v>
                </c:pt>
                <c:pt idx="118">
                  <c:v>0.32400000000000007</c:v>
                </c:pt>
                <c:pt idx="119">
                  <c:v>0.36899999999999999</c:v>
                </c:pt>
                <c:pt idx="120">
                  <c:v>0.29700000000000004</c:v>
                </c:pt>
                <c:pt idx="121">
                  <c:v>0.30700000000000005</c:v>
                </c:pt>
                <c:pt idx="122">
                  <c:v>0.27800000000000002</c:v>
                </c:pt>
                <c:pt idx="123">
                  <c:v>0.254</c:v>
                </c:pt>
                <c:pt idx="124">
                  <c:v>0.37000000000000011</c:v>
                </c:pt>
                <c:pt idx="125">
                  <c:v>0.27</c:v>
                </c:pt>
                <c:pt idx="126">
                  <c:v>0.2390000000000001</c:v>
                </c:pt>
                <c:pt idx="127">
                  <c:v>0.25600000000000001</c:v>
                </c:pt>
                <c:pt idx="128">
                  <c:v>0.22600000000000009</c:v>
                </c:pt>
                <c:pt idx="129">
                  <c:v>0.33800000000000008</c:v>
                </c:pt>
                <c:pt idx="130">
                  <c:v>0.34400000000000008</c:v>
                </c:pt>
                <c:pt idx="131">
                  <c:v>0.3680000000000001</c:v>
                </c:pt>
                <c:pt idx="132">
                  <c:v>0.31900000000000006</c:v>
                </c:pt>
                <c:pt idx="133">
                  <c:v>0.3620000000000001</c:v>
                </c:pt>
                <c:pt idx="134">
                  <c:v>0.29000000000000004</c:v>
                </c:pt>
                <c:pt idx="135">
                  <c:v>0.23399999999999999</c:v>
                </c:pt>
                <c:pt idx="136">
                  <c:v>0.26800000000000002</c:v>
                </c:pt>
                <c:pt idx="137">
                  <c:v>0.33200000000000007</c:v>
                </c:pt>
                <c:pt idx="138">
                  <c:v>0.25700000000000001</c:v>
                </c:pt>
                <c:pt idx="139">
                  <c:v>0.28300000000000003</c:v>
                </c:pt>
                <c:pt idx="140">
                  <c:v>0.29100000000000004</c:v>
                </c:pt>
                <c:pt idx="141">
                  <c:v>0.27100000000000002</c:v>
                </c:pt>
                <c:pt idx="142">
                  <c:v>0.28000000000000003</c:v>
                </c:pt>
                <c:pt idx="143">
                  <c:v>0.34900000000000009</c:v>
                </c:pt>
                <c:pt idx="144">
                  <c:v>0.34500000000000008</c:v>
                </c:pt>
                <c:pt idx="145">
                  <c:v>0.31600000000000006</c:v>
                </c:pt>
                <c:pt idx="146">
                  <c:v>0.36299999999999999</c:v>
                </c:pt>
                <c:pt idx="147">
                  <c:v>0.34350000000000025</c:v>
                </c:pt>
                <c:pt idx="148">
                  <c:v>0.2875000000000002</c:v>
                </c:pt>
                <c:pt idx="149">
                  <c:v>0.28800000000000014</c:v>
                </c:pt>
                <c:pt idx="150">
                  <c:v>0.24600000000000011</c:v>
                </c:pt>
                <c:pt idx="151">
                  <c:v>0.20250000000000012</c:v>
                </c:pt>
                <c:pt idx="152">
                  <c:v>0.17500000000000016</c:v>
                </c:pt>
                <c:pt idx="153">
                  <c:v>0.17500000000000016</c:v>
                </c:pt>
                <c:pt idx="154">
                  <c:v>0.14750000000000019</c:v>
                </c:pt>
                <c:pt idx="155">
                  <c:v>0.14150000000000018</c:v>
                </c:pt>
                <c:pt idx="156">
                  <c:v>8.6500000000000132E-2</c:v>
                </c:pt>
                <c:pt idx="157">
                  <c:v>6.6500000000000115E-2</c:v>
                </c:pt>
                <c:pt idx="158">
                  <c:v>6.3000000000000056E-2</c:v>
                </c:pt>
                <c:pt idx="159">
                  <c:v>5.0000000000000044E-3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2.7000000000000024E-2</c:v>
                </c:pt>
                <c:pt idx="164">
                  <c:v>8.2000000000000073E-2</c:v>
                </c:pt>
                <c:pt idx="165">
                  <c:v>8.2500000000000129E-2</c:v>
                </c:pt>
                <c:pt idx="166">
                  <c:v>0.12800000000000011</c:v>
                </c:pt>
                <c:pt idx="167">
                  <c:v>0.17300000000000015</c:v>
                </c:pt>
                <c:pt idx="168">
                  <c:v>0.17000000000000015</c:v>
                </c:pt>
                <c:pt idx="169">
                  <c:v>0.19800000000000018</c:v>
                </c:pt>
                <c:pt idx="170">
                  <c:v>0.20350000000000024</c:v>
                </c:pt>
                <c:pt idx="171">
                  <c:v>0.24700000000000022</c:v>
                </c:pt>
                <c:pt idx="172">
                  <c:v>0.24400000000000022</c:v>
                </c:pt>
                <c:pt idx="173">
                  <c:v>0.24900000000000022</c:v>
                </c:pt>
                <c:pt idx="174">
                  <c:v>0.33100000000000007</c:v>
                </c:pt>
                <c:pt idx="175">
                  <c:v>0.3580000000000001</c:v>
                </c:pt>
                <c:pt idx="176">
                  <c:v>0.30600000000000005</c:v>
                </c:pt>
                <c:pt idx="177">
                  <c:v>0.27400000000000002</c:v>
                </c:pt>
                <c:pt idx="178">
                  <c:v>0.27</c:v>
                </c:pt>
                <c:pt idx="179">
                  <c:v>0.22800000000000009</c:v>
                </c:pt>
                <c:pt idx="180">
                  <c:v>0.23100000000000009</c:v>
                </c:pt>
                <c:pt idx="181">
                  <c:v>0.24299999999999999</c:v>
                </c:pt>
                <c:pt idx="182">
                  <c:v>0.29200000000000004</c:v>
                </c:pt>
                <c:pt idx="183">
                  <c:v>0.27</c:v>
                </c:pt>
                <c:pt idx="184">
                  <c:v>0.27400000000000002</c:v>
                </c:pt>
                <c:pt idx="185">
                  <c:v>0.27700000000000002</c:v>
                </c:pt>
                <c:pt idx="186">
                  <c:v>0.26600000000000001</c:v>
                </c:pt>
                <c:pt idx="187">
                  <c:v>0.26500000000000001</c:v>
                </c:pt>
                <c:pt idx="188">
                  <c:v>0.246</c:v>
                </c:pt>
                <c:pt idx="189">
                  <c:v>0.27800000000000002</c:v>
                </c:pt>
                <c:pt idx="190">
                  <c:v>0.22600000000000009</c:v>
                </c:pt>
                <c:pt idx="191">
                  <c:v>0.33700000000000008</c:v>
                </c:pt>
                <c:pt idx="192">
                  <c:v>0.33000000000000007</c:v>
                </c:pt>
                <c:pt idx="193">
                  <c:v>0.31500000000000006</c:v>
                </c:pt>
                <c:pt idx="194">
                  <c:v>0.249</c:v>
                </c:pt>
                <c:pt idx="195">
                  <c:v>0.2410000000000001</c:v>
                </c:pt>
                <c:pt idx="196">
                  <c:v>0.28000000000000003</c:v>
                </c:pt>
                <c:pt idx="197">
                  <c:v>0.30700000000000005</c:v>
                </c:pt>
                <c:pt idx="198">
                  <c:v>0.36899999999999999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83-47B2-92D8-3E9ED54A2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679120"/>
        <c:axId val="514678792"/>
      </c:areaChart>
      <c:catAx>
        <c:axId val="51467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on Chromosome</a:t>
                </a:r>
              </a:p>
            </c:rich>
          </c:tx>
          <c:layout>
            <c:manualLayout>
              <c:xMode val="edge"/>
              <c:yMode val="edge"/>
              <c:x val="0.39418635170603672"/>
              <c:y val="0.88851778944298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8792"/>
        <c:crosses val="autoZero"/>
        <c:auto val="1"/>
        <c:lblAlgn val="ctr"/>
        <c:lblOffset val="100"/>
        <c:noMultiLvlLbl val="0"/>
      </c:catAx>
      <c:valAx>
        <c:axId val="514678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Proportion of alleles</a:t>
                </a:r>
              </a:p>
            </c:rich>
          </c:tx>
          <c:layout>
            <c:manualLayout>
              <c:xMode val="edge"/>
              <c:yMode val="edge"/>
              <c:x val="1.0653508294979389E-2"/>
              <c:y val="4.23157219851335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912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90FD-560B-4CCB-AFA8-D235E893BFB0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015C-2265-44B2-B3E3-1508342A7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7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8104-BD3D-40C3-A250-39FD07717D2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800" y="1972491"/>
            <a:ext cx="8217192" cy="1348933"/>
          </a:xfrm>
        </p:spPr>
        <p:txBody>
          <a:bodyPr>
            <a:normAutofit fontScale="90000"/>
          </a:bodyPr>
          <a:lstStyle/>
          <a:p>
            <a:r>
              <a:rPr lang="en-US" dirty="0"/>
              <a:t>08.5</a:t>
            </a:r>
            <a:r>
              <a:rPr lang="en-US"/>
              <a:t>: Islands </a:t>
            </a:r>
            <a:r>
              <a:rPr lang="en-US" dirty="0"/>
              <a:t>of Divergence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9248" y="3767059"/>
            <a:ext cx="6400800" cy="1752600"/>
          </a:xfrm>
        </p:spPr>
        <p:txBody>
          <a:bodyPr/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Cochabamba, Bolivia</a:t>
            </a:r>
          </a:p>
          <a:p>
            <a:r>
              <a:rPr lang="en-US"/>
              <a:t>Gen-Pob’25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4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71930"/>
            <a:ext cx="9144000" cy="4321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48737-8483-AD46-8FAC-7C4572956EF0}"/>
              </a:ext>
            </a:extLst>
          </p:cNvPr>
          <p:cNvSpPr txBox="1"/>
          <p:nvPr/>
        </p:nvSpPr>
        <p:spPr>
          <a:xfrm>
            <a:off x="759936" y="448710"/>
            <a:ext cx="11068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dirty="0">
                <a:cs typeface="Calibri"/>
              </a:rPr>
              <a:t>Review</a:t>
            </a:r>
            <a:r>
              <a:rPr lang="en-US" sz="2800" dirty="0">
                <a:cs typeface="Calibri"/>
              </a:rPr>
              <a:t>: </a:t>
            </a:r>
            <a:r>
              <a:rPr lang="en-US" sz="2800" dirty="0"/>
              <a:t>Gene flow is the transfer of alleles from one population to another.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63888-B0F3-1E4F-B27F-D8866489F59C}"/>
              </a:ext>
            </a:extLst>
          </p:cNvPr>
          <p:cNvSpPr txBox="1"/>
          <p:nvPr/>
        </p:nvSpPr>
        <p:spPr>
          <a:xfrm rot="1264686">
            <a:off x="3500399" y="1889038"/>
            <a:ext cx="193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of H allele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CE6F8-A2A0-F149-842E-FDAE88774F44}"/>
              </a:ext>
            </a:extLst>
          </p:cNvPr>
          <p:cNvSpPr txBox="1"/>
          <p:nvPr/>
        </p:nvSpPr>
        <p:spPr>
          <a:xfrm rot="20074617">
            <a:off x="6540012" y="1743939"/>
            <a:ext cx="191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of h allele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F27FF-56C4-A649-9F58-35D65DCB83C1}"/>
              </a:ext>
            </a:extLst>
          </p:cNvPr>
          <p:cNvSpPr txBox="1"/>
          <p:nvPr/>
        </p:nvSpPr>
        <p:spPr>
          <a:xfrm>
            <a:off x="1275229" y="5600942"/>
            <a:ext cx="9641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population has low frequency of heterozygotes due to immigrants backcrossing to other population.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Selection removes maladapted immigrant alleles from each population.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1118" y="4848860"/>
            <a:ext cx="2495006" cy="445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57125" y="4806809"/>
            <a:ext cx="2753510" cy="51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4468E-A1BB-6E4D-AC7B-E6BDA481045F}"/>
              </a:ext>
            </a:extLst>
          </p:cNvPr>
          <p:cNvSpPr txBox="1"/>
          <p:nvPr/>
        </p:nvSpPr>
        <p:spPr>
          <a:xfrm>
            <a:off x="4605345" y="4101362"/>
            <a:ext cx="3516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What if alleles are maladapted to the opposite “non-native” environment?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09" t="88518" r="596" b="-289"/>
          <a:stretch/>
        </p:blipFill>
        <p:spPr>
          <a:xfrm>
            <a:off x="8293099" y="4816402"/>
            <a:ext cx="2578101" cy="5087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82767" y="4816526"/>
            <a:ext cx="822097" cy="349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65210" y="4821558"/>
            <a:ext cx="1520914" cy="258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4" t="88815" r="66571" b="-876"/>
          <a:stretch/>
        </p:blipFill>
        <p:spPr>
          <a:xfrm>
            <a:off x="2009181" y="4819371"/>
            <a:ext cx="2578101" cy="521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5903" y="5224022"/>
            <a:ext cx="3225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Recessive </a:t>
            </a:r>
            <a:r>
              <a:rPr lang="en-US" sz="1400" i="1" dirty="0"/>
              <a:t>h</a:t>
            </a:r>
            <a:r>
              <a:rPr lang="en-US" sz="1400" dirty="0"/>
              <a:t> can persist at low frequencies</a:t>
            </a:r>
          </a:p>
        </p:txBody>
      </p:sp>
    </p:spTree>
    <p:extLst>
      <p:ext uri="{BB962C8B-B14F-4D97-AF65-F5344CB8AC3E}">
        <p14:creationId xmlns:p14="http://schemas.microsoft.com/office/powerpoint/2010/main" val="11102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48737-8483-AD46-8FAC-7C4572956EF0}"/>
              </a:ext>
            </a:extLst>
          </p:cNvPr>
          <p:cNvSpPr txBox="1"/>
          <p:nvPr/>
        </p:nvSpPr>
        <p:spPr>
          <a:xfrm>
            <a:off x="586481" y="205230"/>
            <a:ext cx="333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Selection &amp; migration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26936" y="1002911"/>
            <a:ext cx="4180211" cy="2560320"/>
            <a:chOff x="1441938" y="2883877"/>
            <a:chExt cx="3934822" cy="24100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968" t="44238" b="1"/>
            <a:stretch/>
          </p:blipFill>
          <p:spPr>
            <a:xfrm>
              <a:off x="1441938" y="2883877"/>
              <a:ext cx="3934822" cy="24100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174378" y="2883877"/>
              <a:ext cx="742512" cy="568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4771" y="3833849"/>
                <a:ext cx="45696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Outcome of selection will depend on the relative fitness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) of individuals carrying the maladapted allele.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US" sz="2000" dirty="0"/>
                  <a:t>, then some hybrids will reproduce and contribute immigrant genes to future generations.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Recombination will create new gamete combinations.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71" y="3833849"/>
                <a:ext cx="4569622" cy="2554545"/>
              </a:xfrm>
              <a:prstGeom prst="rect">
                <a:avLst/>
              </a:prstGeom>
              <a:blipFill>
                <a:blip r:embed="rId3"/>
                <a:stretch>
                  <a:fillRect l="-1202" t="-1432" r="-668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0" name="Group 259"/>
          <p:cNvGrpSpPr/>
          <p:nvPr/>
        </p:nvGrpSpPr>
        <p:grpSpPr>
          <a:xfrm>
            <a:off x="4641609" y="113455"/>
            <a:ext cx="5977659" cy="1209355"/>
            <a:chOff x="4641609" y="113455"/>
            <a:chExt cx="5977659" cy="120935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603" t="62586" r="17124" b="25233"/>
            <a:stretch/>
          </p:blipFill>
          <p:spPr>
            <a:xfrm>
              <a:off x="5066029" y="235443"/>
              <a:ext cx="914400" cy="7239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714" t="57729" r="6582" b="30090"/>
            <a:stretch/>
          </p:blipFill>
          <p:spPr>
            <a:xfrm>
              <a:off x="9767577" y="198120"/>
              <a:ext cx="851691" cy="7315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641609" y="829728"/>
                  <a:ext cx="14658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609" y="829728"/>
                  <a:ext cx="146585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623165" y="869096"/>
                  <a:ext cx="991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165" y="869096"/>
                  <a:ext cx="9911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/>
            <p:nvPr/>
          </p:nvCxnSpPr>
          <p:spPr>
            <a:xfrm flipV="1">
              <a:off x="7423602" y="685171"/>
              <a:ext cx="942438" cy="165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6149146" y="134090"/>
              <a:ext cx="1279975" cy="1188720"/>
              <a:chOff x="7393029" y="519112"/>
              <a:chExt cx="1575355" cy="1463040"/>
            </a:xfrm>
          </p:grpSpPr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7393029" y="519112"/>
                <a:ext cx="1575355" cy="1463040"/>
                <a:chOff x="7650480" y="1533715"/>
                <a:chExt cx="1066801" cy="990745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7650480" y="1533715"/>
                  <a:ext cx="1066801" cy="990745"/>
                  <a:chOff x="7650480" y="1533715"/>
                  <a:chExt cx="1066801" cy="990745"/>
                </a:xfrm>
              </p:grpSpPr>
              <p:pic>
                <p:nvPicPr>
                  <p:cNvPr id="65" name="Picture 64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6363" t="22782" r="41331" b="61923"/>
                  <a:stretch/>
                </p:blipFill>
                <p:spPr>
                  <a:xfrm>
                    <a:off x="7650480" y="1533715"/>
                    <a:ext cx="1066801" cy="990745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9073" t="24679" r="47701" b="64027"/>
                  <a:stretch/>
                </p:blipFill>
                <p:spPr>
                  <a:xfrm>
                    <a:off x="8183880" y="1655781"/>
                    <a:ext cx="279700" cy="73152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7904674" y="2271101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8055915" y="2271101"/>
                  <a:ext cx="609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8202795" y="2269704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8353650" y="2269704"/>
                  <a:ext cx="609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7471374" y="1317817"/>
                <a:ext cx="387090" cy="416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451102" y="1338442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8344757" y="113455"/>
              <a:ext cx="1275284" cy="1188720"/>
              <a:chOff x="9491828" y="1530070"/>
              <a:chExt cx="1569581" cy="1463040"/>
            </a:xfrm>
          </p:grpSpPr>
          <p:grpSp>
            <p:nvGrpSpPr>
              <p:cNvPr id="68" name="Group 67"/>
              <p:cNvGrpSpPr>
                <a:grpSpLocks noChangeAspect="1"/>
              </p:cNvGrpSpPr>
              <p:nvPr/>
            </p:nvGrpSpPr>
            <p:grpSpPr>
              <a:xfrm>
                <a:off x="9491828" y="1530070"/>
                <a:ext cx="1569581" cy="1463040"/>
                <a:chOff x="9491831" y="1530071"/>
                <a:chExt cx="1066801" cy="994389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9491831" y="1530071"/>
                  <a:ext cx="1066801" cy="994389"/>
                  <a:chOff x="7650480" y="1530071"/>
                  <a:chExt cx="1066801" cy="994389"/>
                </a:xfrm>
              </p:grpSpPr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6363" t="22725" r="41331" b="61923"/>
                  <a:stretch/>
                </p:blipFill>
                <p:spPr>
                  <a:xfrm>
                    <a:off x="7650480" y="1530071"/>
                    <a:ext cx="1066801" cy="994389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52310" t="24679" r="44351" b="64027"/>
                  <a:stretch/>
                </p:blipFill>
                <p:spPr>
                  <a:xfrm>
                    <a:off x="7883561" y="1666539"/>
                    <a:ext cx="289561" cy="73152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9769494" y="2286398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9923293" y="2286398"/>
                  <a:ext cx="6119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0053043" y="2275666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0203573" y="2275666"/>
                  <a:ext cx="6119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/>
              <p:cNvSpPr txBox="1"/>
              <p:nvPr/>
            </p:nvSpPr>
            <p:spPr>
              <a:xfrm>
                <a:off x="9587559" y="2362664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0554098" y="2339319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</p:grpSp>
      <p:grpSp>
        <p:nvGrpSpPr>
          <p:cNvPr id="267" name="Group 266"/>
          <p:cNvGrpSpPr/>
          <p:nvPr/>
        </p:nvGrpSpPr>
        <p:grpSpPr>
          <a:xfrm>
            <a:off x="5084370" y="693458"/>
            <a:ext cx="3480691" cy="1964943"/>
            <a:chOff x="5084370" y="693458"/>
            <a:chExt cx="3480691" cy="1964943"/>
          </a:xfrm>
        </p:grpSpPr>
        <p:sp>
          <p:nvSpPr>
            <p:cNvPr id="43" name="TextBox 42"/>
            <p:cNvSpPr txBox="1"/>
            <p:nvPr/>
          </p:nvSpPr>
          <p:spPr>
            <a:xfrm>
              <a:off x="5084370" y="1695653"/>
              <a:ext cx="10802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Hybrid </a:t>
              </a:r>
            </a:p>
            <a:p>
              <a:r>
                <a:rPr lang="en-US" dirty="0"/>
                <a:t>offspring: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893057" y="2289069"/>
                  <a:ext cx="1443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057" y="2289069"/>
                  <a:ext cx="144321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>
            <a:xfrm>
              <a:off x="7926660" y="693458"/>
              <a:ext cx="0" cy="6293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>
              <a:grpSpLocks noChangeAspect="1"/>
            </p:cNvGrpSpPr>
            <p:nvPr/>
          </p:nvGrpSpPr>
          <p:grpSpPr>
            <a:xfrm>
              <a:off x="7288259" y="1404195"/>
              <a:ext cx="1276802" cy="1188720"/>
              <a:chOff x="8326419" y="2933700"/>
              <a:chExt cx="1551711" cy="1444663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6"/>
              <a:srcRect l="46363" t="22743" r="41331" b="61923"/>
              <a:stretch/>
            </p:blipFill>
            <p:spPr>
              <a:xfrm>
                <a:off x="8326419" y="2933700"/>
                <a:ext cx="1551711" cy="1444663"/>
              </a:xfrm>
              <a:prstGeom prst="rect">
                <a:avLst/>
              </a:prstGeom>
            </p:spPr>
          </p:pic>
          <p:cxnSp>
            <p:nvCxnSpPr>
              <p:cNvPr id="80" name="Straight Connector 79"/>
              <p:cNvCxnSpPr/>
              <p:nvPr/>
            </p:nvCxnSpPr>
            <p:spPr>
              <a:xfrm>
                <a:off x="8696968" y="3989547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905880" y="3989547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9141802" y="3992079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9340739" y="3992079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8387154" y="3717852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370745" y="3745336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603" t="62586" r="17124" b="25233"/>
            <a:stretch/>
          </p:blipFill>
          <p:spPr>
            <a:xfrm>
              <a:off x="6348666" y="1496411"/>
              <a:ext cx="914400" cy="723900"/>
            </a:xfrm>
            <a:prstGeom prst="rect">
              <a:avLst/>
            </a:prstGeom>
          </p:spPr>
        </p:pic>
      </p:grpSp>
      <p:grpSp>
        <p:nvGrpSpPr>
          <p:cNvPr id="268" name="Group 267"/>
          <p:cNvGrpSpPr/>
          <p:nvPr/>
        </p:nvGrpSpPr>
        <p:grpSpPr>
          <a:xfrm>
            <a:off x="4983939" y="2559856"/>
            <a:ext cx="4765332" cy="1543752"/>
            <a:chOff x="4983939" y="2559856"/>
            <a:chExt cx="4765332" cy="1543752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7922957" y="2559856"/>
              <a:ext cx="0" cy="6293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4983939" y="3170548"/>
              <a:ext cx="4765332" cy="933060"/>
              <a:chOff x="5738617" y="4485877"/>
              <a:chExt cx="4765332" cy="93306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6820452" y="4485877"/>
                <a:ext cx="3683497" cy="933060"/>
                <a:chOff x="6814232" y="4690713"/>
                <a:chExt cx="3683497" cy="933060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1276" t="84522" r="34771" b="-663"/>
                <a:stretch/>
              </p:blipFill>
              <p:spPr>
                <a:xfrm>
                  <a:off x="7787951" y="4709373"/>
                  <a:ext cx="1816359" cy="914400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4326" t="84522" r="62949" b="-663"/>
                <a:stretch/>
              </p:blipFill>
              <p:spPr>
                <a:xfrm>
                  <a:off x="6814232" y="4690713"/>
                  <a:ext cx="964951" cy="914400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8551" t="84522" r="19554" b="-663"/>
                <a:stretch/>
              </p:blipFill>
              <p:spPr>
                <a:xfrm>
                  <a:off x="9595770" y="4709373"/>
                  <a:ext cx="901959" cy="914400"/>
                </a:xfrm>
                <a:prstGeom prst="rect">
                  <a:avLst/>
                </a:prstGeom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5738617" y="4758411"/>
                <a:ext cx="10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Gametes: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7298111" y="5140219"/>
                <a:ext cx="6400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7018725" y="4959408"/>
                <a:ext cx="257470" cy="278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8212722" y="5136083"/>
                <a:ext cx="6400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7933336" y="4955272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9121351" y="5136083"/>
                <a:ext cx="6400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9153264" y="4955272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10017494" y="5168525"/>
                <a:ext cx="6400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0049407" y="4987714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973876" y="2687172"/>
              <a:ext cx="1682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Recombination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6336933" y="6395001"/>
                <a:ext cx="1443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933" y="6395001"/>
                <a:ext cx="14432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4" name="Picture 243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03" t="62586" r="17124" b="25233"/>
          <a:stretch/>
        </p:blipFill>
        <p:spPr>
          <a:xfrm>
            <a:off x="6724365" y="5805645"/>
            <a:ext cx="808522" cy="640080"/>
          </a:xfrm>
          <a:prstGeom prst="rect">
            <a:avLst/>
          </a:prstGeom>
        </p:spPr>
      </p:pic>
      <p:grpSp>
        <p:nvGrpSpPr>
          <p:cNvPr id="269" name="Group 268"/>
          <p:cNvGrpSpPr/>
          <p:nvPr/>
        </p:nvGrpSpPr>
        <p:grpSpPr>
          <a:xfrm>
            <a:off x="8623389" y="1191253"/>
            <a:ext cx="3568611" cy="2912355"/>
            <a:chOff x="8623389" y="1191253"/>
            <a:chExt cx="3568611" cy="2912355"/>
          </a:xfrm>
        </p:grpSpPr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10169677" y="1371136"/>
              <a:ext cx="1275284" cy="1188720"/>
              <a:chOff x="9491828" y="1530070"/>
              <a:chExt cx="1569581" cy="1463040"/>
            </a:xfrm>
          </p:grpSpPr>
          <p:grpSp>
            <p:nvGrpSpPr>
              <p:cNvPr id="128" name="Group 127"/>
              <p:cNvGrpSpPr>
                <a:grpSpLocks noChangeAspect="1"/>
              </p:cNvGrpSpPr>
              <p:nvPr/>
            </p:nvGrpSpPr>
            <p:grpSpPr>
              <a:xfrm>
                <a:off x="9491828" y="1530070"/>
                <a:ext cx="1569581" cy="1463040"/>
                <a:chOff x="9491831" y="1530071"/>
                <a:chExt cx="1066801" cy="994389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9491831" y="1530071"/>
                  <a:ext cx="1066801" cy="994389"/>
                  <a:chOff x="7650480" y="1530071"/>
                  <a:chExt cx="1066801" cy="994389"/>
                </a:xfrm>
              </p:grpSpPr>
              <p:pic>
                <p:nvPicPr>
                  <p:cNvPr id="136" name="Picture 135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6363" t="22725" r="41331" b="61923"/>
                  <a:stretch/>
                </p:blipFill>
                <p:spPr>
                  <a:xfrm>
                    <a:off x="7650480" y="1530071"/>
                    <a:ext cx="1066801" cy="994389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52310" t="24679" r="44351" b="64027"/>
                  <a:stretch/>
                </p:blipFill>
                <p:spPr>
                  <a:xfrm>
                    <a:off x="7883561" y="1666539"/>
                    <a:ext cx="289561" cy="73152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9769494" y="2266789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9903679" y="2266789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0053043" y="2256055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0187228" y="2256055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TextBox 128"/>
              <p:cNvSpPr txBox="1"/>
              <p:nvPr/>
            </p:nvSpPr>
            <p:spPr>
              <a:xfrm>
                <a:off x="9614955" y="2333608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0549308" y="2333608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cxnSp>
          <p:nvCxnSpPr>
            <p:cNvPr id="138" name="Straight Connector 137"/>
            <p:cNvCxnSpPr/>
            <p:nvPr/>
          </p:nvCxnSpPr>
          <p:spPr>
            <a:xfrm flipV="1">
              <a:off x="8623389" y="1904987"/>
              <a:ext cx="1438534" cy="16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10804028" y="2541196"/>
              <a:ext cx="0" cy="6293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/>
            <p:cNvGrpSpPr/>
            <p:nvPr/>
          </p:nvGrpSpPr>
          <p:grpSpPr>
            <a:xfrm>
              <a:off x="10398104" y="3189208"/>
              <a:ext cx="901959" cy="914400"/>
              <a:chOff x="9601990" y="4504537"/>
              <a:chExt cx="901959" cy="914400"/>
            </a:xfrm>
          </p:grpSpPr>
          <p:pic>
            <p:nvPicPr>
              <p:cNvPr id="156" name="Picture 155"/>
              <p:cNvPicPr>
                <a:picLocks noChangeAspect="1"/>
              </p:cNvPicPr>
              <p:nvPr/>
            </p:nvPicPr>
            <p:blipFill rotWithShape="1">
              <a:blip r:embed="rId6"/>
              <a:srcRect l="68551" t="84522" r="19554" b="-663"/>
              <a:stretch/>
            </p:blipFill>
            <p:spPr>
              <a:xfrm>
                <a:off x="9601990" y="4504537"/>
                <a:ext cx="901959" cy="914400"/>
              </a:xfrm>
              <a:prstGeom prst="rect">
                <a:avLst/>
              </a:prstGeom>
            </p:spPr>
          </p:pic>
          <p:cxnSp>
            <p:nvCxnSpPr>
              <p:cNvPr id="152" name="Straight Connector 151"/>
              <p:cNvCxnSpPr/>
              <p:nvPr/>
            </p:nvCxnSpPr>
            <p:spPr>
              <a:xfrm>
                <a:off x="10017494" y="5160712"/>
                <a:ext cx="6400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TextBox 152"/>
              <p:cNvSpPr txBox="1"/>
              <p:nvPr/>
            </p:nvSpPr>
            <p:spPr>
              <a:xfrm>
                <a:off x="10049407" y="4979901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317" t="57729" r="6582" b="30848"/>
            <a:stretch/>
          </p:blipFill>
          <p:spPr>
            <a:xfrm>
              <a:off x="11416980" y="1191253"/>
              <a:ext cx="775020" cy="686041"/>
            </a:xfrm>
            <a:prstGeom prst="rect">
              <a:avLst/>
            </a:prstGeom>
          </p:spPr>
        </p:pic>
      </p:grpSp>
      <p:pic>
        <p:nvPicPr>
          <p:cNvPr id="249" name="Picture 248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03" t="62586" r="17124" b="25233"/>
          <a:stretch/>
        </p:blipFill>
        <p:spPr>
          <a:xfrm>
            <a:off x="9425889" y="5805645"/>
            <a:ext cx="808522" cy="640080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17" t="57729" r="6582" b="30848"/>
          <a:stretch/>
        </p:blipFill>
        <p:spPr>
          <a:xfrm>
            <a:off x="8017220" y="5809747"/>
            <a:ext cx="671448" cy="594360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17" t="57729" r="6582" b="30848"/>
          <a:stretch/>
        </p:blipFill>
        <p:spPr>
          <a:xfrm>
            <a:off x="10703925" y="5783287"/>
            <a:ext cx="671448" cy="594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7833181" y="6375102"/>
                <a:ext cx="991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81" y="6375102"/>
                <a:ext cx="9911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10441295" y="6351154"/>
                <a:ext cx="991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295" y="6351154"/>
                <a:ext cx="9911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9092073" y="6395001"/>
                <a:ext cx="1443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073" y="6395001"/>
                <a:ext cx="144321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0" name="Group 269"/>
          <p:cNvGrpSpPr/>
          <p:nvPr/>
        </p:nvGrpSpPr>
        <p:grpSpPr>
          <a:xfrm>
            <a:off x="5093229" y="1921564"/>
            <a:ext cx="6503831" cy="3884081"/>
            <a:chOff x="5093229" y="1921564"/>
            <a:chExt cx="6503831" cy="3884081"/>
          </a:xfrm>
        </p:grpSpPr>
        <p:grpSp>
          <p:nvGrpSpPr>
            <p:cNvPr id="168" name="Group 167"/>
            <p:cNvGrpSpPr>
              <a:grpSpLocks noChangeAspect="1"/>
            </p:cNvGrpSpPr>
            <p:nvPr/>
          </p:nvGrpSpPr>
          <p:grpSpPr>
            <a:xfrm>
              <a:off x="10321776" y="4567730"/>
              <a:ext cx="1275284" cy="1188720"/>
              <a:chOff x="9491828" y="1530070"/>
              <a:chExt cx="1569581" cy="1463040"/>
            </a:xfrm>
          </p:grpSpPr>
          <p:grpSp>
            <p:nvGrpSpPr>
              <p:cNvPr id="169" name="Group 168"/>
              <p:cNvGrpSpPr>
                <a:grpSpLocks noChangeAspect="1"/>
              </p:cNvGrpSpPr>
              <p:nvPr/>
            </p:nvGrpSpPr>
            <p:grpSpPr>
              <a:xfrm>
                <a:off x="9491828" y="1530070"/>
                <a:ext cx="1569581" cy="1463040"/>
                <a:chOff x="9491831" y="1530071"/>
                <a:chExt cx="1066801" cy="994389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9491831" y="1530071"/>
                  <a:ext cx="1066801" cy="994389"/>
                  <a:chOff x="7650480" y="1530071"/>
                  <a:chExt cx="1066801" cy="994389"/>
                </a:xfrm>
              </p:grpSpPr>
              <p:pic>
                <p:nvPicPr>
                  <p:cNvPr id="177" name="Picture 176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6363" t="22725" r="41331" b="61923"/>
                  <a:stretch/>
                </p:blipFill>
                <p:spPr>
                  <a:xfrm>
                    <a:off x="7650480" y="1530071"/>
                    <a:ext cx="1066801" cy="994389"/>
                  </a:xfrm>
                  <a:prstGeom prst="rect">
                    <a:avLst/>
                  </a:prstGeom>
                </p:spPr>
              </p:pic>
              <p:pic>
                <p:nvPicPr>
                  <p:cNvPr id="178" name="Picture 177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52310" t="24679" r="44351" b="64027"/>
                  <a:stretch/>
                </p:blipFill>
                <p:spPr>
                  <a:xfrm>
                    <a:off x="7883561" y="1666539"/>
                    <a:ext cx="289561" cy="73152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9769494" y="2260809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9903679" y="2260809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10053043" y="2250074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10187228" y="2250074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extBox 169"/>
              <p:cNvSpPr txBox="1"/>
              <p:nvPr/>
            </p:nvSpPr>
            <p:spPr>
              <a:xfrm>
                <a:off x="9614955" y="2370404"/>
                <a:ext cx="290464" cy="372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0549308" y="2370404"/>
                <a:ext cx="290464" cy="372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5093229" y="4921354"/>
              <a:ext cx="1356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F2 offspring:</a:t>
              </a:r>
            </a:p>
          </p:txBody>
        </p:sp>
        <p:grpSp>
          <p:nvGrpSpPr>
            <p:cNvPr id="180" name="Group 179"/>
            <p:cNvGrpSpPr>
              <a:grpSpLocks noChangeAspect="1"/>
            </p:cNvGrpSpPr>
            <p:nvPr/>
          </p:nvGrpSpPr>
          <p:grpSpPr>
            <a:xfrm>
              <a:off x="6400719" y="4567730"/>
              <a:ext cx="1276802" cy="1188720"/>
              <a:chOff x="8326419" y="2933700"/>
              <a:chExt cx="1551711" cy="1444663"/>
            </a:xfrm>
          </p:grpSpPr>
          <p:pic>
            <p:nvPicPr>
              <p:cNvPr id="181" name="Picture 180"/>
              <p:cNvPicPr>
                <a:picLocks noChangeAspect="1"/>
              </p:cNvPicPr>
              <p:nvPr/>
            </p:nvPicPr>
            <p:blipFill rotWithShape="1">
              <a:blip r:embed="rId6"/>
              <a:srcRect l="46363" t="22743" r="41331" b="61923"/>
              <a:stretch/>
            </p:blipFill>
            <p:spPr>
              <a:xfrm>
                <a:off x="8326419" y="2933700"/>
                <a:ext cx="1551711" cy="1444663"/>
              </a:xfrm>
              <a:prstGeom prst="rect">
                <a:avLst/>
              </a:prstGeom>
            </p:spPr>
          </p:pic>
          <p:cxnSp>
            <p:nvCxnSpPr>
              <p:cNvPr id="182" name="Straight Connector 181"/>
              <p:cNvCxnSpPr/>
              <p:nvPr/>
            </p:nvCxnSpPr>
            <p:spPr>
              <a:xfrm>
                <a:off x="8696968" y="3975298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8905880" y="3975298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9141802" y="3977831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9340739" y="3977831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6" name="TextBox 185"/>
              <p:cNvSpPr txBox="1"/>
              <p:nvPr/>
            </p:nvSpPr>
            <p:spPr>
              <a:xfrm>
                <a:off x="8408144" y="3709737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9377725" y="3709737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9011110" y="4567730"/>
              <a:ext cx="1275284" cy="1188720"/>
              <a:chOff x="7650480" y="1530071"/>
              <a:chExt cx="1066801" cy="994389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 rotWithShape="1">
              <a:blip r:embed="rId6"/>
              <a:srcRect l="46363" t="22725" r="41331" b="61923"/>
              <a:stretch/>
            </p:blipFill>
            <p:spPr>
              <a:xfrm>
                <a:off x="7650480" y="1530071"/>
                <a:ext cx="1066801" cy="994389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 rotWithShape="1">
              <a:blip r:embed="rId6"/>
              <a:srcRect l="52310" t="24679" r="44351" b="64027"/>
              <a:stretch/>
            </p:blipFill>
            <p:spPr>
              <a:xfrm>
                <a:off x="7883561" y="1666539"/>
                <a:ext cx="289561" cy="731520"/>
              </a:xfrm>
              <a:prstGeom prst="rect">
                <a:avLst/>
              </a:prstGeom>
            </p:spPr>
          </p:pic>
        </p:grpSp>
        <p:pic>
          <p:nvPicPr>
            <p:cNvPr id="210" name="Picture 209"/>
            <p:cNvPicPr>
              <a:picLocks noChangeAspect="1"/>
            </p:cNvPicPr>
            <p:nvPr/>
          </p:nvPicPr>
          <p:blipFill rotWithShape="1">
            <a:blip r:embed="rId6"/>
            <a:srcRect l="49073" t="33332" r="48001" b="64217"/>
            <a:stretch/>
          </p:blipFill>
          <p:spPr>
            <a:xfrm>
              <a:off x="9316686" y="5404173"/>
              <a:ext cx="304557" cy="190511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/>
          </p:nvPicPr>
          <p:blipFill rotWithShape="1">
            <a:blip r:embed="rId6"/>
            <a:srcRect l="46363" t="22743" r="41331" b="61923"/>
            <a:stretch/>
          </p:blipFill>
          <p:spPr>
            <a:xfrm>
              <a:off x="7712903" y="4616925"/>
              <a:ext cx="1276802" cy="1188720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 rotWithShape="1">
            <a:blip r:embed="rId6"/>
            <a:srcRect l="52571" t="32971" r="44409" b="64120"/>
            <a:stretch/>
          </p:blipFill>
          <p:spPr>
            <a:xfrm>
              <a:off x="7995397" y="5404597"/>
              <a:ext cx="313074" cy="225238"/>
            </a:xfrm>
            <a:prstGeom prst="rect">
              <a:avLst/>
            </a:prstGeom>
          </p:spPr>
        </p:pic>
        <p:cxnSp>
          <p:nvCxnSpPr>
            <p:cNvPr id="221" name="Straight Connector 220"/>
            <p:cNvCxnSpPr/>
            <p:nvPr/>
          </p:nvCxnSpPr>
          <p:spPr>
            <a:xfrm>
              <a:off x="8017804" y="5476552"/>
              <a:ext cx="8520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8189704" y="5476552"/>
              <a:ext cx="8520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8383829" y="5478636"/>
              <a:ext cx="8520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8547521" y="5478636"/>
              <a:ext cx="8520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TextBox 224"/>
            <p:cNvSpPr txBox="1"/>
            <p:nvPr/>
          </p:nvSpPr>
          <p:spPr>
            <a:xfrm>
              <a:off x="7780149" y="5247663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h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8577954" y="5273667"/>
              <a:ext cx="239004" cy="278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h</a:t>
              </a:r>
            </a:p>
          </p:txBody>
        </p:sp>
        <p:cxnSp>
          <p:nvCxnSpPr>
            <p:cNvPr id="227" name="Straight Connector 226"/>
            <p:cNvCxnSpPr/>
            <p:nvPr/>
          </p:nvCxnSpPr>
          <p:spPr>
            <a:xfrm>
              <a:off x="9343036" y="5449945"/>
              <a:ext cx="8382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9503445" y="5449945"/>
              <a:ext cx="8382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9681999" y="5437118"/>
              <a:ext cx="8382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9842407" y="5437118"/>
              <a:ext cx="8382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>
            <a:xfrm>
              <a:off x="9091296" y="5230934"/>
              <a:ext cx="312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H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9874646" y="5244746"/>
              <a:ext cx="236002" cy="27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h</a:t>
              </a:r>
            </a:p>
          </p:txBody>
        </p:sp>
        <p:grpSp>
          <p:nvGrpSpPr>
            <p:cNvPr id="264" name="Group 263"/>
            <p:cNvGrpSpPr/>
            <p:nvPr/>
          </p:nvGrpSpPr>
          <p:grpSpPr>
            <a:xfrm>
              <a:off x="9342656" y="1921564"/>
              <a:ext cx="703435" cy="2385642"/>
              <a:chOff x="9342656" y="1921564"/>
              <a:chExt cx="703435" cy="2385642"/>
            </a:xfrm>
          </p:grpSpPr>
          <p:cxnSp>
            <p:nvCxnSpPr>
              <p:cNvPr id="247" name="Straight Arrow Connector 246"/>
              <p:cNvCxnSpPr/>
              <p:nvPr/>
            </p:nvCxnSpPr>
            <p:spPr>
              <a:xfrm flipH="1">
                <a:off x="9814318" y="3081444"/>
                <a:ext cx="231773" cy="122576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9342656" y="1921564"/>
                <a:ext cx="703435" cy="117497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1" name="TextBox 270"/>
          <p:cNvSpPr txBox="1"/>
          <p:nvPr/>
        </p:nvSpPr>
        <p:spPr>
          <a:xfrm>
            <a:off x="6368475" y="4107151"/>
            <a:ext cx="206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Escaped selection</a:t>
            </a:r>
          </a:p>
        </p:txBody>
      </p:sp>
      <p:cxnSp>
        <p:nvCxnSpPr>
          <p:cNvPr id="272" name="Straight Arrow Connector 271"/>
          <p:cNvCxnSpPr/>
          <p:nvPr/>
        </p:nvCxnSpPr>
        <p:spPr>
          <a:xfrm>
            <a:off x="7532887" y="4479715"/>
            <a:ext cx="462510" cy="5049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3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52" grpId="0"/>
      <p:bldP spid="253" grpId="0"/>
      <p:bldP spid="254" grpId="0"/>
      <p:bldP spid="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48737-8483-AD46-8FAC-7C4572956EF0}"/>
              </a:ext>
            </a:extLst>
          </p:cNvPr>
          <p:cNvSpPr txBox="1"/>
          <p:nvPr/>
        </p:nvSpPr>
        <p:spPr>
          <a:xfrm>
            <a:off x="453596" y="466840"/>
            <a:ext cx="333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Selection &amp; migration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002" y="1204793"/>
            <a:ext cx="49817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Many generations backcrossing, recombination, genetic drift, and selection, will result in heterogeneous genomes.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proportion of </a:t>
            </a:r>
            <a:r>
              <a:rPr lang="en-US" sz="2000" dirty="0" err="1"/>
              <a:t>introgressed</a:t>
            </a:r>
            <a:r>
              <a:rPr lang="en-US" sz="2000" dirty="0"/>
              <a:t> “blue” genes in the “red” population will depend on distance from “H” and the strength of selection against “H”.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Introgression</a:t>
            </a:r>
            <a:r>
              <a:rPr lang="en-US" sz="2000" dirty="0"/>
              <a:t>—the transfer of genetic information from one species to another as a result of hybridization and repeated backcrossing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383973" y="728450"/>
            <a:ext cx="6503831" cy="2196603"/>
            <a:chOff x="5107296" y="728450"/>
            <a:chExt cx="6503831" cy="2196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351000" y="2555721"/>
                  <a:ext cx="1443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000" y="2555721"/>
                  <a:ext cx="144321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603" t="62586" r="17124" b="25233"/>
            <a:stretch/>
          </p:blipFill>
          <p:spPr>
            <a:xfrm>
              <a:off x="6738432" y="1966365"/>
              <a:ext cx="808522" cy="6400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603" t="62586" r="17124" b="25233"/>
            <a:stretch/>
          </p:blipFill>
          <p:spPr>
            <a:xfrm>
              <a:off x="9439956" y="1966365"/>
              <a:ext cx="808522" cy="6400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317" t="57729" r="6582" b="30848"/>
            <a:stretch/>
          </p:blipFill>
          <p:spPr>
            <a:xfrm>
              <a:off x="8031287" y="1970467"/>
              <a:ext cx="671448" cy="5943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317" t="57729" r="6582" b="30848"/>
            <a:stretch/>
          </p:blipFill>
          <p:spPr>
            <a:xfrm>
              <a:off x="10717992" y="1944007"/>
              <a:ext cx="671448" cy="5943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847248" y="2535822"/>
                  <a:ext cx="991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248" y="2535822"/>
                  <a:ext cx="9911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55362" y="2511874"/>
                  <a:ext cx="991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5362" y="2511874"/>
                  <a:ext cx="9911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106140" y="2555721"/>
                  <a:ext cx="1443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6140" y="2555721"/>
                  <a:ext cx="144321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5107296" y="728450"/>
              <a:ext cx="6503831" cy="1237915"/>
              <a:chOff x="5093229" y="4567730"/>
              <a:chExt cx="6503831" cy="1237915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10321776" y="4567730"/>
                <a:ext cx="1275284" cy="1188720"/>
                <a:chOff x="9491828" y="1530070"/>
                <a:chExt cx="1569581" cy="1463040"/>
              </a:xfrm>
            </p:grpSpPr>
            <p:grpSp>
              <p:nvGrpSpPr>
                <p:cNvPr id="44" name="Group 43"/>
                <p:cNvGrpSpPr>
                  <a:grpSpLocks noChangeAspect="1"/>
                </p:cNvGrpSpPr>
                <p:nvPr/>
              </p:nvGrpSpPr>
              <p:grpSpPr>
                <a:xfrm>
                  <a:off x="9491828" y="1530070"/>
                  <a:ext cx="1569581" cy="1463040"/>
                  <a:chOff x="9491831" y="1530071"/>
                  <a:chExt cx="1066801" cy="994389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9491831" y="1530071"/>
                    <a:ext cx="1066801" cy="994389"/>
                    <a:chOff x="7650480" y="1530071"/>
                    <a:chExt cx="1066801" cy="994389"/>
                  </a:xfrm>
                </p:grpSpPr>
                <p:pic>
                  <p:nvPicPr>
                    <p:cNvPr id="52" name="Picture 51"/>
                    <p:cNvPicPr>
                      <a:picLocks noChangeAspect="1"/>
                    </p:cNvPicPr>
                    <p:nvPr/>
                  </p:nvPicPr>
                  <p:blipFill rotWithShape="1">
                    <a:blip r:embed="rId7"/>
                    <a:srcRect l="46363" t="22725" r="41331" b="61923"/>
                    <a:stretch/>
                  </p:blipFill>
                  <p:spPr>
                    <a:xfrm>
                      <a:off x="7650480" y="1530071"/>
                      <a:ext cx="1066801" cy="99438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Picture 52"/>
                    <p:cNvPicPr>
                      <a:picLocks noChangeAspect="1"/>
                    </p:cNvPicPr>
                    <p:nvPr/>
                  </p:nvPicPr>
                  <p:blipFill rotWithShape="1">
                    <a:blip r:embed="rId7"/>
                    <a:srcRect l="52310" t="24679" r="44351" b="64027"/>
                    <a:stretch/>
                  </p:blipFill>
                  <p:spPr>
                    <a:xfrm>
                      <a:off x="7883561" y="1666539"/>
                      <a:ext cx="289561" cy="73152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9769494" y="2260809"/>
                    <a:ext cx="70123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9903679" y="2260809"/>
                    <a:ext cx="70123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10053043" y="2250074"/>
                    <a:ext cx="70123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0187228" y="2250074"/>
                    <a:ext cx="70123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9614955" y="2370404"/>
                  <a:ext cx="290464" cy="372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h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0549308" y="2370404"/>
                  <a:ext cx="290464" cy="372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h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093229" y="4921354"/>
                <a:ext cx="1356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F2 offspring:</a:t>
                </a:r>
              </a:p>
            </p:txBody>
          </p:sp>
          <p:grpSp>
            <p:nvGrpSpPr>
              <p:cNvPr id="15" name="Group 14"/>
              <p:cNvGrpSpPr>
                <a:grpSpLocks noChangeAspect="1"/>
              </p:cNvGrpSpPr>
              <p:nvPr/>
            </p:nvGrpSpPr>
            <p:grpSpPr>
              <a:xfrm>
                <a:off x="6400719" y="4567730"/>
                <a:ext cx="1276802" cy="1188720"/>
                <a:chOff x="8326419" y="2933700"/>
                <a:chExt cx="1551711" cy="144466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46363" t="22743" r="41331" b="61923"/>
                <a:stretch/>
              </p:blipFill>
              <p:spPr>
                <a:xfrm>
                  <a:off x="8326419" y="2933700"/>
                  <a:ext cx="1551711" cy="1444663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696968" y="3975298"/>
                  <a:ext cx="10355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8905880" y="3975298"/>
                  <a:ext cx="10355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9141802" y="3977831"/>
                  <a:ext cx="10355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9340739" y="3977831"/>
                  <a:ext cx="10355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8408144" y="3709737"/>
                  <a:ext cx="3129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H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9377725" y="3709737"/>
                  <a:ext cx="2904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h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011110" y="4567730"/>
                <a:ext cx="1275284" cy="1188720"/>
                <a:chOff x="7650480" y="1530071"/>
                <a:chExt cx="1066801" cy="994389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46363" t="22725" r="41331" b="61923"/>
                <a:stretch/>
              </p:blipFill>
              <p:spPr>
                <a:xfrm>
                  <a:off x="7650480" y="1530071"/>
                  <a:ext cx="1066801" cy="994389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52310" t="24679" r="44351" b="64027"/>
                <a:stretch/>
              </p:blipFill>
              <p:spPr>
                <a:xfrm>
                  <a:off x="7883561" y="1666539"/>
                  <a:ext cx="289561" cy="731520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/>
              <a:srcRect l="49073" t="33332" r="48001" b="64217"/>
              <a:stretch/>
            </p:blipFill>
            <p:spPr>
              <a:xfrm>
                <a:off x="9316686" y="5404173"/>
                <a:ext cx="304557" cy="19051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7"/>
              <a:srcRect l="46363" t="22743" r="41331" b="61923"/>
              <a:stretch/>
            </p:blipFill>
            <p:spPr>
              <a:xfrm>
                <a:off x="7712903" y="4616925"/>
                <a:ext cx="1276802" cy="118872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7"/>
              <a:srcRect l="52571" t="32971" r="44409" b="64120"/>
              <a:stretch/>
            </p:blipFill>
            <p:spPr>
              <a:xfrm>
                <a:off x="7995397" y="5404597"/>
                <a:ext cx="313074" cy="225238"/>
              </a:xfrm>
              <a:prstGeom prst="rect">
                <a:avLst/>
              </a:prstGeom>
            </p:spPr>
          </p:pic>
          <p:cxnSp>
            <p:nvCxnSpPr>
              <p:cNvPr id="20" name="Straight Connector 19"/>
              <p:cNvCxnSpPr/>
              <p:nvPr/>
            </p:nvCxnSpPr>
            <p:spPr>
              <a:xfrm>
                <a:off x="8017804" y="5476552"/>
                <a:ext cx="852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189704" y="5476552"/>
                <a:ext cx="852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83829" y="5478636"/>
                <a:ext cx="852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547521" y="5478636"/>
                <a:ext cx="852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780149" y="5247663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577954" y="5273667"/>
                <a:ext cx="239004" cy="278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9343036" y="5449945"/>
                <a:ext cx="8382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503445" y="5449945"/>
                <a:ext cx="8382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9681999" y="5437118"/>
                <a:ext cx="8382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842407" y="5437118"/>
                <a:ext cx="8382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9091296" y="5230934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874646" y="5244746"/>
                <a:ext cx="236002" cy="27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</p:grpSp>
      <p:graphicFrame>
        <p:nvGraphicFramePr>
          <p:cNvPr id="65" name="Chart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175977"/>
              </p:ext>
            </p:extLst>
          </p:nvPr>
        </p:nvGraphicFramePr>
        <p:xfrm>
          <a:off x="5312477" y="3985521"/>
          <a:ext cx="6335941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0360687" y="590744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94516" y="3512918"/>
            <a:ext cx="31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Neutral: Drift-migration balance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948204" y="3526423"/>
            <a:ext cx="113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Selection</a:t>
            </a:r>
          </a:p>
        </p:txBody>
      </p:sp>
      <p:cxnSp>
        <p:nvCxnSpPr>
          <p:cNvPr id="70" name="Straight Arrow Connector 69"/>
          <p:cNvCxnSpPr>
            <a:stCxn id="68" idx="2"/>
          </p:cNvCxnSpPr>
          <p:nvPr/>
        </p:nvCxnSpPr>
        <p:spPr>
          <a:xfrm>
            <a:off x="10518201" y="3895755"/>
            <a:ext cx="0" cy="245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Left Brace 75"/>
          <p:cNvSpPr/>
          <p:nvPr/>
        </p:nvSpPr>
        <p:spPr>
          <a:xfrm rot="5400000">
            <a:off x="8063639" y="2076505"/>
            <a:ext cx="245869" cy="388437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e 76"/>
          <p:cNvSpPr/>
          <p:nvPr/>
        </p:nvSpPr>
        <p:spPr>
          <a:xfrm rot="5400000">
            <a:off x="11077732" y="3730413"/>
            <a:ext cx="153998" cy="65739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0986359" y="3529044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14514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5" grpId="0">
        <p:bldAsOne/>
      </p:bldGraphic>
      <p:bldP spid="66" grpId="0"/>
      <p:bldP spid="67" grpId="0"/>
      <p:bldP spid="68" grpId="0"/>
      <p:bldP spid="76" grpId="0" animBg="1"/>
      <p:bldP spid="77" grpId="0" animBg="1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857931"/>
              </p:ext>
            </p:extLst>
          </p:nvPr>
        </p:nvGraphicFramePr>
        <p:xfrm>
          <a:off x="5573240" y="3716453"/>
          <a:ext cx="6294270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359903"/>
              </p:ext>
            </p:extLst>
          </p:nvPr>
        </p:nvGraphicFramePr>
        <p:xfrm>
          <a:off x="5531569" y="962695"/>
          <a:ext cx="6335941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35199" y="294456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7296" y="503597"/>
            <a:ext cx="113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Selection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10737293" y="872929"/>
            <a:ext cx="0" cy="245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848737-8483-AD46-8FAC-7C4572956EF0}"/>
              </a:ext>
            </a:extLst>
          </p:cNvPr>
          <p:cNvSpPr txBox="1"/>
          <p:nvPr/>
        </p:nvSpPr>
        <p:spPr>
          <a:xfrm>
            <a:off x="579426" y="536902"/>
            <a:ext cx="333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Selection &amp; migration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832" y="1130376"/>
            <a:ext cx="49817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Selection creates islands of divergence between hybridizing species.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comparing species, </a:t>
            </a:r>
            <a:r>
              <a:rPr lang="en-US" sz="2000" i="1" dirty="0" err="1"/>
              <a:t>F</a:t>
            </a:r>
            <a:r>
              <a:rPr lang="en-US" sz="2000" cap="all" baseline="-25000" dirty="0" err="1"/>
              <a:t>st</a:t>
            </a:r>
            <a:r>
              <a:rPr lang="en-US" sz="2000" dirty="0"/>
              <a:t> is elevated at loci under selection and closely linked loci (genetic hitchhiking).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Background levels of </a:t>
            </a:r>
            <a:r>
              <a:rPr lang="en-US" sz="2000" i="1" dirty="0" err="1"/>
              <a:t>F</a:t>
            </a:r>
            <a:r>
              <a:rPr lang="en-US" sz="2000" cap="all" baseline="-25000" dirty="0" err="1"/>
              <a:t>st</a:t>
            </a:r>
            <a:r>
              <a:rPr lang="en-US" sz="2000" dirty="0"/>
              <a:t> reflect drift-migration equilibrium.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result in </a:t>
            </a:r>
            <a:r>
              <a:rPr lang="en-US" sz="2000" b="1" dirty="0"/>
              <a:t>speciation with gene flow</a:t>
            </a:r>
            <a:r>
              <a:rPr lang="en-US" sz="2000" dirty="0"/>
              <a:t> (or perhaps better phrased as “speciation despite gene flow”).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03" t="62586" r="17124" b="25233"/>
          <a:stretch/>
        </p:blipFill>
        <p:spPr>
          <a:xfrm>
            <a:off x="6646029" y="4025153"/>
            <a:ext cx="9144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14" t="57729" r="6582" b="30090"/>
          <a:stretch/>
        </p:blipFill>
        <p:spPr>
          <a:xfrm>
            <a:off x="7511257" y="3985340"/>
            <a:ext cx="851691" cy="7315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16357" y="3649774"/>
            <a:ext cx="20640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Island of divergence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10180448" y="3834440"/>
            <a:ext cx="454751" cy="33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8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52529" y="545491"/>
            <a:ext cx="10794828" cy="49558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err="1"/>
              <a:t>Safran</a:t>
            </a:r>
            <a:r>
              <a:rPr lang="en-US" sz="1900" dirty="0"/>
              <a:t>, R. J. &amp; </a:t>
            </a:r>
            <a:r>
              <a:rPr lang="en-US" sz="1900" dirty="0" err="1"/>
              <a:t>Nosil</a:t>
            </a:r>
            <a:r>
              <a:rPr lang="en-US" sz="1900" dirty="0"/>
              <a:t>, P. (2012) Speciation: The Origin of New Species.  Nature Education Knowledge 3(10):17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 descr="1_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29" y="1052246"/>
            <a:ext cx="1031377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52529" y="397963"/>
            <a:ext cx="4468979" cy="776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</a:rPr>
              <a:t>Islands of Divergence</a:t>
            </a:r>
          </a:p>
        </p:txBody>
      </p:sp>
    </p:spTree>
    <p:extLst>
      <p:ext uri="{BB962C8B-B14F-4D97-AF65-F5344CB8AC3E}">
        <p14:creationId xmlns:p14="http://schemas.microsoft.com/office/powerpoint/2010/main" val="326128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903" y="6353842"/>
            <a:ext cx="9818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Ellegren</a:t>
            </a:r>
            <a:r>
              <a:rPr lang="en-US" sz="1600" dirty="0"/>
              <a:t> et al. 2012. The genomic landscape of species divergence in Ficedula flycatchers. </a:t>
            </a:r>
            <a:r>
              <a:rPr lang="en-US" sz="1600" i="1" dirty="0"/>
              <a:t>Nature</a:t>
            </a:r>
            <a:r>
              <a:rPr lang="en-US" sz="1600" dirty="0"/>
              <a:t>, 491:756-760.</a:t>
            </a:r>
          </a:p>
        </p:txBody>
      </p:sp>
      <p:pic>
        <p:nvPicPr>
          <p:cNvPr id="7199" name="Picture 31" descr="nature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7998" y="6397237"/>
            <a:ext cx="1230313" cy="276225"/>
          </a:xfrm>
          <a:prstGeom prst="rect">
            <a:avLst/>
          </a:prstGeom>
          <a:noFill/>
        </p:spPr>
      </p:pic>
      <p:pic>
        <p:nvPicPr>
          <p:cNvPr id="7499" name="Picture 331" descr="nature11584-f2"/>
          <p:cNvPicPr>
            <a:picLocks noChangeAspect="1" noChangeArrowheads="1"/>
          </p:cNvPicPr>
          <p:nvPr/>
        </p:nvPicPr>
        <p:blipFill rotWithShape="1">
          <a:blip r:embed="rId3" cstate="print"/>
          <a:srcRect r="23426"/>
          <a:stretch/>
        </p:blipFill>
        <p:spPr bwMode="auto">
          <a:xfrm>
            <a:off x="282903" y="1057075"/>
            <a:ext cx="9918985" cy="4754880"/>
          </a:xfrm>
          <a:prstGeom prst="rect">
            <a:avLst/>
          </a:prstGeom>
          <a:noFill/>
        </p:spPr>
      </p:pic>
      <p:pic>
        <p:nvPicPr>
          <p:cNvPr id="7501" name="Picture 333" descr="Study species."/>
          <p:cNvPicPr>
            <a:picLocks noChangeAspect="1" noChangeArrowheads="1"/>
          </p:cNvPicPr>
          <p:nvPr/>
        </p:nvPicPr>
        <p:blipFill rotWithShape="1">
          <a:blip r:embed="rId4" cstate="print"/>
          <a:srcRect l="50452" t="12437"/>
          <a:stretch/>
        </p:blipFill>
        <p:spPr bwMode="auto">
          <a:xfrm>
            <a:off x="9709821" y="105739"/>
            <a:ext cx="22716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025" y="5850136"/>
            <a:ext cx="1145439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Islands of divergence = Peaks indicate regions of the genome subjected to selection and restricted gene flow.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2903" y="261407"/>
            <a:ext cx="6627563" cy="776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</a:rPr>
              <a:t>Islands of Divergence in </a:t>
            </a:r>
            <a:r>
              <a:rPr lang="en-US" sz="2800" i="1" dirty="0" err="1">
                <a:latin typeface="+mn-lt"/>
              </a:rPr>
              <a:t>Ficedula</a:t>
            </a:r>
            <a:r>
              <a:rPr lang="en-US" sz="2800" dirty="0">
                <a:latin typeface="+mn-lt"/>
              </a:rPr>
              <a:t> flycatchers</a:t>
            </a:r>
          </a:p>
        </p:txBody>
      </p:sp>
      <p:pic>
        <p:nvPicPr>
          <p:cNvPr id="9" name="Picture 333" descr="Study species."/>
          <p:cNvPicPr>
            <a:picLocks noChangeAspect="1" noChangeArrowheads="1"/>
          </p:cNvPicPr>
          <p:nvPr/>
        </p:nvPicPr>
        <p:blipFill rotWithShape="1">
          <a:blip r:embed="rId4" cstate="print"/>
          <a:srcRect t="13197" r="51257"/>
          <a:stretch/>
        </p:blipFill>
        <p:spPr bwMode="auto">
          <a:xfrm>
            <a:off x="7420138" y="105739"/>
            <a:ext cx="2254261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6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16858</TotalTime>
  <Words>452</Words>
  <Application>Microsoft Macintosh PowerPoint</Application>
  <PresentationFormat>Widescreen</PresentationFormat>
  <Paragraphs>113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Office Theme</vt:lpstr>
      <vt:lpstr>08.5: Islands of Divergence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02.4-Mutation Part I</dc:title>
  <dc:creator>Peters, Jeffrey L.</dc:creator>
  <cp:lastModifiedBy>Kevin McCracken</cp:lastModifiedBy>
  <cp:revision>550</cp:revision>
  <dcterms:created xsi:type="dcterms:W3CDTF">2021-01-19T17:08:29Z</dcterms:created>
  <dcterms:modified xsi:type="dcterms:W3CDTF">2025-07-08T00:12:09Z</dcterms:modified>
</cp:coreProperties>
</file>