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22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Cochabamba, Bolivia</a:t>
            </a:r>
          </a:p>
          <a:p>
            <a:r>
              <a:rPr lang="en-US"/>
              <a:t>Gen-Pob’25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2238</Words>
  <Application>Microsoft Macintosh PowerPoint</Application>
  <PresentationFormat>On-screen Show (4:3)</PresentationFormat>
  <Paragraphs>386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480</cp:revision>
  <cp:lastPrinted>2017-03-20T13:31:01Z</cp:lastPrinted>
  <dcterms:created xsi:type="dcterms:W3CDTF">2017-01-09T21:19:33Z</dcterms:created>
  <dcterms:modified xsi:type="dcterms:W3CDTF">2025-07-08T00:12:57Z</dcterms:modified>
</cp:coreProperties>
</file>